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25.04.2024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25.04.2024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8" y="4857271"/>
            <a:ext cx="2021646" cy="20067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0" y="2702991"/>
            <a:ext cx="1988250" cy="21656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7" y="612764"/>
            <a:ext cx="1994218" cy="2090227"/>
          </a:xfrm>
          <a:prstGeom prst="rect">
            <a:avLst/>
          </a:prstGeom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33797" y="3760331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16953" y="5734931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26.04.2024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21925" y="2221725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51" y="615812"/>
            <a:ext cx="2184011" cy="6244702"/>
            <a:chOff x="3451" y="631978"/>
            <a:chExt cx="2184011" cy="6244702"/>
          </a:xfrm>
        </p:grpSpPr>
        <p:sp>
          <p:nvSpPr>
            <p:cNvPr id="226" name="TextBox 225"/>
            <p:cNvSpPr txBox="1"/>
            <p:nvPr/>
          </p:nvSpPr>
          <p:spPr>
            <a:xfrm>
              <a:off x="12990" y="631978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3451" y="2637931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</a:t>
              </a:r>
              <a:r>
                <a:rPr lang="ru-RU" sz="1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выпаения</a:t>
              </a:r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4010" y="4816522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287" y="639431"/>
            <a:ext cx="5174121" cy="162834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переменная облачность. Преимущественно без осадков, лишь вечером 26.04 в отдельных районах кратковременный дождь, гроза. Ветер восточный с переходом на западную четверть 4-9 м/с, местами порывы 12-14 м/с. Температура воздуха ночью 13…18°, днем 27…32°, местами на Азовском побережье 21…26°; в горах ночью 8…13°, днем 24…29°.</a:t>
            </a: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Преимущественно без осадков. Ветер восточный с переходом на западную четверть 6-11 м/с, местами порывы 12-14 м/с. Температура воздуха ночью 16…21°, днем 24…29°.</a:t>
            </a: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Преимущественно без осадков. Ветер восточной четверти 4-9 м/с. Температура воздуха ночью 16…18°, днем 29…31°.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54" y="2444392"/>
            <a:ext cx="2304327" cy="1404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" y="677707"/>
            <a:ext cx="9134646" cy="6167748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748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10.00 26.04.2024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6949" y="4465107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07095" y="498619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60796" y="5050970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38182" y="5098432"/>
            <a:ext cx="2698834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г-г. Новороссийск</a:t>
            </a:r>
            <a:endParaRPr lang="ru-RU" altLang="ru-RU" sz="1200" dirty="0"/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21472" y="5200174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3506" y="2865432"/>
            <a:ext cx="2945272" cy="1760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570917" y="4389743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705441" y="5256799"/>
            <a:ext cx="1960465" cy="690527"/>
            <a:chOff x="2433324" y="4974993"/>
            <a:chExt cx="1772249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324" y="4974993"/>
              <a:ext cx="1772249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</a:t>
              </a:r>
              <a:r>
                <a:rPr lang="ru-RU" altLang="ru-RU" sz="800" dirty="0" smtClean="0">
                  <a:solidFill>
                    <a:schemeClr val="tx1"/>
                  </a:solidFill>
                </a:rPr>
                <a:t>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3745542" y="6014409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59"/>
              <a:ext cx="1361164" cy="172485"/>
              <a:chOff x="519470" y="3609297"/>
              <a:chExt cx="1361164" cy="172485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4" y="3609297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4438021" y="4631462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054907" y="3831310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839444" y="3435503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315067" y="2871198"/>
            <a:ext cx="2351478" cy="683601"/>
            <a:chOff x="799430" y="2576776"/>
            <a:chExt cx="2125722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30" y="2576776"/>
              <a:ext cx="2125720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706397" y="2499170"/>
            <a:ext cx="1509158" cy="653999"/>
            <a:chOff x="2815304" y="2038742"/>
            <a:chExt cx="1364269" cy="632804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2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074248" y="1981762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1945"/>
              <a:ext cx="1361162" cy="179806"/>
              <a:chOff x="527196" y="3614574"/>
              <a:chExt cx="1361162" cy="179806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4574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21896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507943" y="3631411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89470" y="666589"/>
            <a:ext cx="2950140" cy="40010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</a:t>
            </a:r>
            <a:r>
              <a:rPr lang="ru-RU" sz="1000" dirty="0" smtClean="0"/>
              <a:t>18.00 26.04.2024</a:t>
            </a:r>
            <a:endParaRPr lang="ru-RU" sz="1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12" y="1078370"/>
            <a:ext cx="2935056" cy="1813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" y="5339231"/>
            <a:ext cx="2664830" cy="15168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86"/>
            <a:ext cx="9144000" cy="6191814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714175" y="3786026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420757" y="1803426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274468" y="2902195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669524" y="3588139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211496" y="5727635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706828" flipH="1">
            <a:off x="952388" y="2095548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80124" y="3206973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291758" y="1041022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24174" flipH="1">
            <a:off x="2076337" y="3196682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533962" flipH="1">
            <a:off x="2585709" y="1698364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706828" flipH="1">
            <a:off x="1713952" y="4902368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24174" flipH="1">
            <a:off x="2837901" y="6003502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533962" flipH="1">
            <a:off x="3347273" y="4505184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706828" flipH="1">
            <a:off x="4973397" y="3140627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24174" flipH="1">
            <a:off x="6097346" y="4241761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533962" flipH="1">
            <a:off x="6606718" y="2743443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586449</TotalTime>
  <Words>766</Words>
  <Application>Microsoft Office PowerPoint</Application>
  <PresentationFormat>Экран (4:3)</PresentationFormat>
  <Paragraphs>209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29945</cp:revision>
  <cp:lastPrinted>2024-04-08T03:17:50Z</cp:lastPrinted>
  <dcterms:created xsi:type="dcterms:W3CDTF">2014-09-08T13:21:12Z</dcterms:created>
  <dcterms:modified xsi:type="dcterms:W3CDTF">2024-04-25T09:16:48Z</dcterms:modified>
</cp:coreProperties>
</file>