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45" r:id="rId2"/>
    <p:sldId id="346" r:id="rId3"/>
    <p:sldId id="355" r:id="rId4"/>
    <p:sldId id="356" r:id="rId5"/>
    <p:sldId id="357" r:id="rId6"/>
    <p:sldId id="358" r:id="rId7"/>
    <p:sldId id="350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  <a:srgbClr val="FF7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6" autoAdjust="0"/>
    <p:restoredTop sz="92436" autoAdjust="0"/>
  </p:normalViewPr>
  <p:slideViewPr>
    <p:cSldViewPr snapToGrid="0">
      <p:cViewPr varScale="1">
        <p:scale>
          <a:sx n="112" d="100"/>
          <a:sy n="112" d="100"/>
        </p:scale>
        <p:origin x="89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6" y="5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r">
              <a:defRPr sz="1200"/>
            </a:lvl1pPr>
          </a:lstStyle>
          <a:p>
            <a:fld id="{ACCE77D3-33BC-4A21-AFF1-F5B73B674D36}" type="datetimeFigureOut">
              <a:rPr lang="ru-RU" smtClean="0"/>
              <a:t>22.04.2024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7" tIns="45864" rIns="91727" bIns="4586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8613"/>
            <a:ext cx="5437822" cy="3908188"/>
          </a:xfrm>
          <a:prstGeom prst="rect">
            <a:avLst/>
          </a:prstGeom>
        </p:spPr>
        <p:txBody>
          <a:bodyPr vert="horz" lIns="91727" tIns="45864" rIns="91727" bIns="4586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388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6" y="9430388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r">
              <a:defRPr sz="1200"/>
            </a:lvl1pPr>
          </a:lstStyle>
          <a:p>
            <a:fld id="{3318DF03-F176-45E7-8DDA-F59CF989BA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06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22.04.2024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87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22.04.2024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1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22.04.2024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0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22.04.2024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5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22.04.2024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39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22.04.2024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35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22.04.2024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75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22.04.2024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35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22.04.2024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3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22.04.2024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56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22.04.2024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8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4A77-5833-4543-ADC1-7DAD02BE28D0}" type="datetimeFigureOut">
              <a:rPr lang="ru-RU" smtClean="0"/>
              <a:t>22.04.2024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0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" y="313107"/>
            <a:ext cx="12168881" cy="6559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22.04.2024)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0586" y="2543793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48695" y="6277394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17:00 22.04.2024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 Ростовская</a:t>
            </a:r>
          </a:p>
          <a:p>
            <a:pPr lvl="0" defTabSz="1727942">
              <a:spcBef>
                <a:spcPct val="0"/>
              </a:spcBef>
            </a:pP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grpSp>
        <p:nvGrpSpPr>
          <p:cNvPr id="399" name="Группа 398"/>
          <p:cNvGrpSpPr/>
          <p:nvPr/>
        </p:nvGrpSpPr>
        <p:grpSpPr>
          <a:xfrm>
            <a:off x="4923964" y="4003155"/>
            <a:ext cx="1581368" cy="723767"/>
            <a:chOff x="406713" y="1180365"/>
            <a:chExt cx="1581368" cy="723767"/>
          </a:xfrm>
        </p:grpSpPr>
        <p:cxnSp>
          <p:nvCxnSpPr>
            <p:cNvPr id="400" name="Прямая соединительная линия 399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Прямая соединительная линия 400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Скругленный прямоугольник 401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24%</a:t>
              </a:r>
            </a:p>
          </p:txBody>
        </p:sp>
        <p:sp>
          <p:nvSpPr>
            <p:cNvPr id="403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1</a:t>
              </a:r>
              <a:endParaRPr lang="ru-RU" sz="700" kern="0" dirty="0"/>
            </a:p>
          </p:txBody>
        </p:sp>
        <p:sp>
          <p:nvSpPr>
            <p:cNvPr id="404" name="Прямоугольник 403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1716/800 </a:t>
              </a:r>
            </a:p>
          </p:txBody>
        </p:sp>
        <p:sp>
          <p:nvSpPr>
            <p:cNvPr id="405" name="Прямоугольник 404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39741/104430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6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err="1"/>
                <a:t>Лабинский</a:t>
              </a:r>
              <a:r>
                <a:rPr lang="ru-RU" sz="900" dirty="0"/>
                <a:t> р-н</a:t>
              </a:r>
            </a:p>
          </p:txBody>
        </p:sp>
        <p:sp>
          <p:nvSpPr>
            <p:cNvPr id="407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8" name="Группа 407"/>
          <p:cNvGrpSpPr/>
          <p:nvPr/>
        </p:nvGrpSpPr>
        <p:grpSpPr>
          <a:xfrm>
            <a:off x="4772412" y="4899360"/>
            <a:ext cx="1581368" cy="723767"/>
            <a:chOff x="406713" y="1180365"/>
            <a:chExt cx="1581368" cy="723767"/>
          </a:xfrm>
        </p:grpSpPr>
        <p:cxnSp>
          <p:nvCxnSpPr>
            <p:cNvPr id="409" name="Прямая соединительная линия 408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Прямая соединительная линия 409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" name="Скругленный прямоугольник 410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26%</a:t>
              </a:r>
            </a:p>
          </p:txBody>
        </p:sp>
        <p:sp>
          <p:nvSpPr>
            <p:cNvPr id="412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414" name="Прямоугольник 413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 </a:t>
              </a:r>
            </a:p>
          </p:txBody>
        </p:sp>
        <p:sp>
          <p:nvSpPr>
            <p:cNvPr id="415" name="Прямоугольник 414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6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Мостовский р-н</a:t>
              </a:r>
            </a:p>
          </p:txBody>
        </p:sp>
        <p:sp>
          <p:nvSpPr>
            <p:cNvPr id="417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9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18" name="Группа 417"/>
          <p:cNvGrpSpPr/>
          <p:nvPr/>
        </p:nvGrpSpPr>
        <p:grpSpPr>
          <a:xfrm>
            <a:off x="5269606" y="3040255"/>
            <a:ext cx="1581368" cy="723767"/>
            <a:chOff x="406713" y="1180365"/>
            <a:chExt cx="1581368" cy="723767"/>
          </a:xfrm>
        </p:grpSpPr>
        <p:cxnSp>
          <p:nvCxnSpPr>
            <p:cNvPr id="419" name="Прямая соединительная линия 418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Прямая соединительная линия 419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1" name="Скругленный прямоугольник 420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27%</a:t>
              </a:r>
            </a:p>
          </p:txBody>
        </p:sp>
        <p:sp>
          <p:nvSpPr>
            <p:cNvPr id="422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23" name="Прямоугольник 422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1106/408 </a:t>
              </a:r>
            </a:p>
          </p:txBody>
        </p:sp>
        <p:sp>
          <p:nvSpPr>
            <p:cNvPr id="424" name="Прямоугольник 423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26659/82508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err="1"/>
                <a:t>Новокубанский</a:t>
              </a:r>
              <a:r>
                <a:rPr lang="ru-RU" sz="900" dirty="0"/>
                <a:t> р-н</a:t>
              </a:r>
            </a:p>
          </p:txBody>
        </p:sp>
        <p:sp>
          <p:nvSpPr>
            <p:cNvPr id="426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11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27" name="Группа 426"/>
          <p:cNvGrpSpPr/>
          <p:nvPr/>
        </p:nvGrpSpPr>
        <p:grpSpPr>
          <a:xfrm>
            <a:off x="6089811" y="3675359"/>
            <a:ext cx="1581368" cy="723767"/>
            <a:chOff x="406713" y="1180365"/>
            <a:chExt cx="1581368" cy="723767"/>
          </a:xfrm>
        </p:grpSpPr>
        <p:cxnSp>
          <p:nvCxnSpPr>
            <p:cNvPr id="428" name="Прямая соединительная линия 427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Прямая соединительная линия 428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" name="Скругленный прямоугольник 429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51%</a:t>
              </a:r>
            </a:p>
          </p:txBody>
        </p:sp>
        <p:sp>
          <p:nvSpPr>
            <p:cNvPr id="431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32" name="Прямоугольник 431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984/46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" name="Прямоугольник 432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10950/31701 </a:t>
              </a:r>
            </a:p>
          </p:txBody>
        </p:sp>
        <p:sp>
          <p:nvSpPr>
            <p:cNvPr id="434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Успенский р-н</a:t>
              </a:r>
            </a:p>
          </p:txBody>
        </p:sp>
        <p:sp>
          <p:nvSpPr>
            <p:cNvPr id="461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13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62" name="Группа 461"/>
          <p:cNvGrpSpPr/>
          <p:nvPr/>
        </p:nvGrpSpPr>
        <p:grpSpPr>
          <a:xfrm>
            <a:off x="6206485" y="4347649"/>
            <a:ext cx="1581368" cy="723767"/>
            <a:chOff x="406713" y="1180365"/>
            <a:chExt cx="1581368" cy="723767"/>
          </a:xfrm>
        </p:grpSpPr>
        <p:cxnSp>
          <p:nvCxnSpPr>
            <p:cNvPr id="463" name="Прямая соединительная линия 462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Прямая соединительная линия 463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5" name="Скругленный прямоугольник 464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10%</a:t>
              </a:r>
            </a:p>
          </p:txBody>
        </p:sp>
        <p:sp>
          <p:nvSpPr>
            <p:cNvPr id="466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67" name="Прямоугольник 466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1656/129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8" name="Прямоугольник 467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24438/64500</a:t>
              </a:r>
            </a:p>
          </p:txBody>
        </p:sp>
        <p:sp>
          <p:nvSpPr>
            <p:cNvPr id="469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err="1"/>
                <a:t>Отрадненский</a:t>
              </a:r>
              <a:r>
                <a:rPr lang="ru-RU" sz="900" dirty="0"/>
                <a:t> р-н</a:t>
              </a:r>
            </a:p>
          </p:txBody>
        </p:sp>
        <p:sp>
          <p:nvSpPr>
            <p:cNvPr id="470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14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283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859"/>
            <a:ext cx="12192000" cy="6772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22.04.2024)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0586" y="2543793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48695" y="6296444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17:00 22.04.2024 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А.Н. Ростовская</a:t>
            </a: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grpSp>
        <p:nvGrpSpPr>
          <p:cNvPr id="399" name="Группа 398"/>
          <p:cNvGrpSpPr/>
          <p:nvPr/>
        </p:nvGrpSpPr>
        <p:grpSpPr>
          <a:xfrm>
            <a:off x="4494642" y="3803369"/>
            <a:ext cx="1581368" cy="723767"/>
            <a:chOff x="406713" y="1180365"/>
            <a:chExt cx="1581368" cy="723767"/>
          </a:xfrm>
        </p:grpSpPr>
        <p:cxnSp>
          <p:nvCxnSpPr>
            <p:cNvPr id="400" name="Прямая соединительная линия 399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Прямая соединительная линия 400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Скругленный прямоугольник 401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26%</a:t>
              </a:r>
            </a:p>
          </p:txBody>
        </p:sp>
        <p:sp>
          <p:nvSpPr>
            <p:cNvPr id="403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404" name="Прямоугольник 403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 </a:t>
              </a:r>
            </a:p>
          </p:txBody>
        </p:sp>
        <p:sp>
          <p:nvSpPr>
            <p:cNvPr id="405" name="Прямоугольник 404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6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Мостовский р-н</a:t>
              </a:r>
            </a:p>
          </p:txBody>
        </p:sp>
        <p:sp>
          <p:nvSpPr>
            <p:cNvPr id="407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9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0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760"/>
            <a:ext cx="12192000" cy="658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22.04.2024)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0586" y="2543793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48695" y="6277394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17:00 22.04.2024 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А.Н. Ростовская</a:t>
            </a: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grpSp>
        <p:nvGrpSpPr>
          <p:cNvPr id="399" name="Группа 398"/>
          <p:cNvGrpSpPr/>
          <p:nvPr/>
        </p:nvGrpSpPr>
        <p:grpSpPr>
          <a:xfrm>
            <a:off x="4616316" y="2623231"/>
            <a:ext cx="1581368" cy="723767"/>
            <a:chOff x="406713" y="1180365"/>
            <a:chExt cx="1581368" cy="723767"/>
          </a:xfrm>
        </p:grpSpPr>
        <p:cxnSp>
          <p:nvCxnSpPr>
            <p:cNvPr id="400" name="Прямая соединительная линия 399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Прямая соединительная линия 400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Скругленный прямоугольник 401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24%</a:t>
              </a:r>
            </a:p>
          </p:txBody>
        </p:sp>
        <p:sp>
          <p:nvSpPr>
            <p:cNvPr id="403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1</a:t>
              </a:r>
              <a:endParaRPr lang="ru-RU" sz="700" kern="0" dirty="0"/>
            </a:p>
          </p:txBody>
        </p:sp>
        <p:sp>
          <p:nvSpPr>
            <p:cNvPr id="404" name="Прямоугольник 403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1716/800 </a:t>
              </a:r>
            </a:p>
          </p:txBody>
        </p:sp>
        <p:sp>
          <p:nvSpPr>
            <p:cNvPr id="405" name="Прямоугольник 404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39741/104430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6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err="1"/>
                <a:t>Лабинский</a:t>
              </a:r>
              <a:r>
                <a:rPr lang="ru-RU" sz="900" dirty="0"/>
                <a:t> р-н</a:t>
              </a:r>
            </a:p>
          </p:txBody>
        </p:sp>
        <p:sp>
          <p:nvSpPr>
            <p:cNvPr id="407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75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050"/>
            <a:ext cx="12192000" cy="631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22.04.2024)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0586" y="2543793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48695" y="6277394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17:00 22.04.2024 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А.Н. Ростовская</a:t>
            </a: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grpSp>
        <p:nvGrpSpPr>
          <p:cNvPr id="399" name="Группа 398"/>
          <p:cNvGrpSpPr/>
          <p:nvPr/>
        </p:nvGrpSpPr>
        <p:grpSpPr>
          <a:xfrm>
            <a:off x="4753700" y="3426673"/>
            <a:ext cx="1581368" cy="723767"/>
            <a:chOff x="406713" y="1180365"/>
            <a:chExt cx="1581368" cy="723767"/>
          </a:xfrm>
        </p:grpSpPr>
        <p:cxnSp>
          <p:nvCxnSpPr>
            <p:cNvPr id="400" name="Прямая соединительная линия 399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Прямая соединительная линия 400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Скругленный прямоугольник 401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10%</a:t>
              </a:r>
            </a:p>
          </p:txBody>
        </p:sp>
        <p:sp>
          <p:nvSpPr>
            <p:cNvPr id="403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04" name="Прямоугольник 403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1656/129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5" name="Прямоугольник 404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24438/64500</a:t>
              </a:r>
            </a:p>
          </p:txBody>
        </p:sp>
        <p:sp>
          <p:nvSpPr>
            <p:cNvPr id="406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err="1"/>
                <a:t>Отрадненский</a:t>
              </a:r>
              <a:r>
                <a:rPr lang="ru-RU" sz="900" dirty="0"/>
                <a:t> р-н</a:t>
              </a:r>
            </a:p>
          </p:txBody>
        </p:sp>
        <p:sp>
          <p:nvSpPr>
            <p:cNvPr id="407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14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8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6" y="471739"/>
            <a:ext cx="12173125" cy="637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22.04.2024)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0586" y="2543793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48695" y="6277394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17:00 22.04.2024 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А.Н. Ростовская</a:t>
            </a: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grpSp>
        <p:nvGrpSpPr>
          <p:cNvPr id="399" name="Группа 398"/>
          <p:cNvGrpSpPr/>
          <p:nvPr/>
        </p:nvGrpSpPr>
        <p:grpSpPr>
          <a:xfrm>
            <a:off x="5662521" y="3221165"/>
            <a:ext cx="1581368" cy="723767"/>
            <a:chOff x="406713" y="1180365"/>
            <a:chExt cx="1581368" cy="723767"/>
          </a:xfrm>
        </p:grpSpPr>
        <p:cxnSp>
          <p:nvCxnSpPr>
            <p:cNvPr id="400" name="Прямая соединительная линия 399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Прямая соединительная линия 400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Скругленный прямоугольник 401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51%</a:t>
              </a:r>
            </a:p>
          </p:txBody>
        </p:sp>
        <p:sp>
          <p:nvSpPr>
            <p:cNvPr id="403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04" name="Прямоугольник 403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984/46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5" name="Прямоугольник 404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10950/31701 </a:t>
              </a:r>
            </a:p>
          </p:txBody>
        </p:sp>
        <p:sp>
          <p:nvSpPr>
            <p:cNvPr id="406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Успенский р-н</a:t>
              </a:r>
            </a:p>
          </p:txBody>
        </p:sp>
        <p:sp>
          <p:nvSpPr>
            <p:cNvPr id="407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13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48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739"/>
            <a:ext cx="12165189" cy="637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22.04.2024)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0586" y="2543793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48695" y="6277394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17:00 22.04.2024 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А.Н. Ростовская</a:t>
            </a: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grpSp>
        <p:nvGrpSpPr>
          <p:cNvPr id="408" name="Группа 407"/>
          <p:cNvGrpSpPr/>
          <p:nvPr/>
        </p:nvGrpSpPr>
        <p:grpSpPr>
          <a:xfrm>
            <a:off x="4494642" y="2503809"/>
            <a:ext cx="1581368" cy="723767"/>
            <a:chOff x="406713" y="1180365"/>
            <a:chExt cx="1581368" cy="723767"/>
          </a:xfrm>
        </p:grpSpPr>
        <p:cxnSp>
          <p:nvCxnSpPr>
            <p:cNvPr id="409" name="Прямая соединительная линия 408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Прямая соединительная линия 409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" name="Скругленный прямоугольник 410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27%</a:t>
              </a:r>
            </a:p>
          </p:txBody>
        </p:sp>
        <p:sp>
          <p:nvSpPr>
            <p:cNvPr id="412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14" name="Прямоугольник 413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1106/408 </a:t>
              </a:r>
            </a:p>
          </p:txBody>
        </p:sp>
        <p:sp>
          <p:nvSpPr>
            <p:cNvPr id="415" name="Прямоугольник 414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26659/82508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6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err="1"/>
                <a:t>Новокубанский</a:t>
              </a:r>
              <a:r>
                <a:rPr lang="ru-RU" sz="900" dirty="0"/>
                <a:t> р-н</a:t>
              </a:r>
            </a:p>
          </p:txBody>
        </p:sp>
        <p:sp>
          <p:nvSpPr>
            <p:cNvPr id="417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11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617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989"/>
            <a:ext cx="12192000" cy="613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.04.2024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0586" y="2543793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48695" y="630303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17:00 22.04.2024 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А.Н. Ростовская</a:t>
            </a: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2" name="Группа 471"/>
          <p:cNvGrpSpPr/>
          <p:nvPr/>
        </p:nvGrpSpPr>
        <p:grpSpPr>
          <a:xfrm>
            <a:off x="4994603" y="4787917"/>
            <a:ext cx="1581368" cy="723767"/>
            <a:chOff x="406713" y="1180365"/>
            <a:chExt cx="1581368" cy="723767"/>
          </a:xfrm>
        </p:grpSpPr>
        <p:cxnSp>
          <p:nvCxnSpPr>
            <p:cNvPr id="473" name="Прямая соединительная линия 472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Прямая соединительная линия 473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5" name="Скругленный прямоугольник 474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26%</a:t>
              </a:r>
            </a:p>
          </p:txBody>
        </p:sp>
        <p:sp>
          <p:nvSpPr>
            <p:cNvPr id="476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477" name="Прямоугольник 476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 </a:t>
              </a:r>
            </a:p>
          </p:txBody>
        </p:sp>
        <p:sp>
          <p:nvSpPr>
            <p:cNvPr id="478" name="Прямоугольник 477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9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Мостовский р-н</a:t>
              </a:r>
            </a:p>
          </p:txBody>
        </p:sp>
        <p:sp>
          <p:nvSpPr>
            <p:cNvPr id="480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9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81" name="Группа 480"/>
          <p:cNvGrpSpPr/>
          <p:nvPr/>
        </p:nvGrpSpPr>
        <p:grpSpPr>
          <a:xfrm>
            <a:off x="5099329" y="4104801"/>
            <a:ext cx="1581368" cy="723767"/>
            <a:chOff x="406713" y="1180365"/>
            <a:chExt cx="1581368" cy="723767"/>
          </a:xfrm>
        </p:grpSpPr>
        <p:cxnSp>
          <p:nvCxnSpPr>
            <p:cNvPr id="482" name="Прямая соединительная линия 481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Прямая соединительная линия 482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4" name="Скругленный прямоугольник 483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24%</a:t>
              </a:r>
            </a:p>
          </p:txBody>
        </p:sp>
        <p:sp>
          <p:nvSpPr>
            <p:cNvPr id="485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1</a:t>
              </a:r>
              <a:endParaRPr lang="ru-RU" sz="700" kern="0" dirty="0"/>
            </a:p>
          </p:txBody>
        </p:sp>
        <p:sp>
          <p:nvSpPr>
            <p:cNvPr id="486" name="Прямоугольник 485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1716/800 </a:t>
              </a:r>
            </a:p>
          </p:txBody>
        </p:sp>
        <p:sp>
          <p:nvSpPr>
            <p:cNvPr id="487" name="Прямоугольник 486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39741/104430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8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err="1"/>
                <a:t>Лабинский</a:t>
              </a:r>
              <a:r>
                <a:rPr lang="ru-RU" sz="900" dirty="0"/>
                <a:t> р-н</a:t>
              </a:r>
            </a:p>
          </p:txBody>
        </p:sp>
        <p:sp>
          <p:nvSpPr>
            <p:cNvPr id="489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90" name="Группа 489"/>
          <p:cNvGrpSpPr/>
          <p:nvPr/>
        </p:nvGrpSpPr>
        <p:grpSpPr>
          <a:xfrm>
            <a:off x="6334043" y="4392146"/>
            <a:ext cx="1581368" cy="723767"/>
            <a:chOff x="406713" y="1180365"/>
            <a:chExt cx="1581368" cy="723767"/>
          </a:xfrm>
        </p:grpSpPr>
        <p:cxnSp>
          <p:nvCxnSpPr>
            <p:cNvPr id="491" name="Прямая соединительная линия 490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Прямая соединительная линия 491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Скругленный прямоугольник 492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10%</a:t>
              </a:r>
            </a:p>
          </p:txBody>
        </p:sp>
        <p:sp>
          <p:nvSpPr>
            <p:cNvPr id="494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95" name="Прямоугольник 494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1656/129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6" name="Прямоугольник 495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24438/64500</a:t>
              </a:r>
            </a:p>
          </p:txBody>
        </p:sp>
        <p:sp>
          <p:nvSpPr>
            <p:cNvPr id="497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err="1"/>
                <a:t>Отрадненский</a:t>
              </a:r>
              <a:r>
                <a:rPr lang="ru-RU" sz="900" dirty="0"/>
                <a:t> р-н</a:t>
              </a:r>
            </a:p>
          </p:txBody>
        </p:sp>
        <p:sp>
          <p:nvSpPr>
            <p:cNvPr id="498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14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99" name="Группа 498"/>
          <p:cNvGrpSpPr/>
          <p:nvPr/>
        </p:nvGrpSpPr>
        <p:grpSpPr>
          <a:xfrm>
            <a:off x="6252421" y="3775941"/>
            <a:ext cx="1581368" cy="723767"/>
            <a:chOff x="406713" y="1180365"/>
            <a:chExt cx="1581368" cy="723767"/>
          </a:xfrm>
        </p:grpSpPr>
        <p:cxnSp>
          <p:nvCxnSpPr>
            <p:cNvPr id="500" name="Прямая соединительная линия 499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Прямая соединительная линия 500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2" name="Скругленный прямоугольник 501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51%</a:t>
              </a:r>
            </a:p>
          </p:txBody>
        </p:sp>
        <p:sp>
          <p:nvSpPr>
            <p:cNvPr id="503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04" name="Прямоугольник 503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984/46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5" name="Прямоугольник 504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10950/31701 </a:t>
              </a:r>
            </a:p>
          </p:txBody>
        </p:sp>
        <p:sp>
          <p:nvSpPr>
            <p:cNvPr id="506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Успенский р-н</a:t>
              </a:r>
            </a:p>
          </p:txBody>
        </p:sp>
        <p:sp>
          <p:nvSpPr>
            <p:cNvPr id="507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13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08" name="Группа 507"/>
          <p:cNvGrpSpPr/>
          <p:nvPr/>
        </p:nvGrpSpPr>
        <p:grpSpPr>
          <a:xfrm>
            <a:off x="5596523" y="3040731"/>
            <a:ext cx="1581368" cy="723767"/>
            <a:chOff x="406713" y="1180365"/>
            <a:chExt cx="1581368" cy="723767"/>
          </a:xfrm>
        </p:grpSpPr>
        <p:cxnSp>
          <p:nvCxnSpPr>
            <p:cNvPr id="509" name="Прямая соединительная линия 508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Прямая соединительная линия 509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1" name="Скругленный прямоугольник 510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27%</a:t>
              </a:r>
            </a:p>
          </p:txBody>
        </p:sp>
        <p:sp>
          <p:nvSpPr>
            <p:cNvPr id="512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13" name="Прямоугольник 512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1106/408 </a:t>
              </a:r>
            </a:p>
          </p:txBody>
        </p:sp>
        <p:sp>
          <p:nvSpPr>
            <p:cNvPr id="514" name="Прямоугольник 513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26659/82508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err="1"/>
                <a:t>Новокубанский</a:t>
              </a:r>
              <a:r>
                <a:rPr lang="ru-RU" sz="900" dirty="0"/>
                <a:t> р-н</a:t>
              </a:r>
            </a:p>
          </p:txBody>
        </p:sp>
        <p:sp>
          <p:nvSpPr>
            <p:cNvPr id="516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11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31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9787</TotalTime>
  <Words>785</Words>
  <Application>Microsoft Office PowerPoint</Application>
  <PresentationFormat>Широкоэкранный</PresentationFormat>
  <Paragraphs>258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Родионов Александр Александрович</dc:creator>
  <cp:lastModifiedBy>ARM_9</cp:lastModifiedBy>
  <cp:revision>963</cp:revision>
  <cp:lastPrinted>2020-12-03T08:05:56Z</cp:lastPrinted>
  <dcterms:created xsi:type="dcterms:W3CDTF">2019-08-03T04:06:07Z</dcterms:created>
  <dcterms:modified xsi:type="dcterms:W3CDTF">2024-04-22T15:05:01Z</dcterms:modified>
</cp:coreProperties>
</file>