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8" r:id="rId3"/>
    <p:sldId id="272" r:id="rId4"/>
    <p:sldId id="273" r:id="rId5"/>
    <p:sldId id="270" r:id="rId6"/>
    <p:sldId id="27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>
      <p:cViewPr varScale="1">
        <p:scale>
          <a:sx n="112" d="100"/>
          <a:sy n="112" d="100"/>
        </p:scale>
        <p:origin x="205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7" y="476672"/>
            <a:ext cx="9162161" cy="6386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684" y="527278"/>
            <a:ext cx="1960115" cy="134392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3564" name="Соединительная линия уступом 23563"/>
          <p:cNvCxnSpPr/>
          <p:nvPr/>
        </p:nvCxnSpPr>
        <p:spPr>
          <a:xfrm rot="16200000" flipV="1">
            <a:off x="3850344" y="1114241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61" name="Соединительная линия уступом 23560"/>
          <p:cNvCxnSpPr>
            <a:endCxn id="144" idx="3"/>
          </p:cNvCxnSpPr>
          <p:nvPr/>
        </p:nvCxnSpPr>
        <p:spPr>
          <a:xfrm rot="16200000" flipV="1">
            <a:off x="2477758" y="2769924"/>
            <a:ext cx="2472490" cy="1848517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28" y="523875"/>
            <a:ext cx="115871" cy="1347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3" name="Прямоугольник 152"/>
          <p:cNvSpPr/>
          <p:nvPr/>
        </p:nvSpPr>
        <p:spPr>
          <a:xfrm>
            <a:off x="5084997" y="493024"/>
            <a:ext cx="4051030" cy="137818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- 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 ГЕОЛОГИЧЕСКИХ 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</a:t>
            </a:r>
            <a:r>
              <a:rPr lang="ru-RU" alt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75373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-3651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-36512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06457" y="2197195"/>
            <a:ext cx="1438068" cy="2897749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24588" y="4212860"/>
            <a:ext cx="1090354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03801" y="3836694"/>
            <a:ext cx="63780" cy="2622206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Прямоугольник 282"/>
          <p:cNvSpPr/>
          <p:nvPr/>
        </p:nvSpPr>
        <p:spPr>
          <a:xfrm>
            <a:off x="8124732" y="5524027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87824" y="482957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</p:spTree>
    <p:extLst>
      <p:ext uri="{BB962C8B-B14F-4D97-AF65-F5344CB8AC3E}">
        <p14:creationId xmlns:p14="http://schemas.microsoft.com/office/powerpoint/2010/main" val="17876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590896"/>
            <a:ext cx="9136652" cy="6250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 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755576" y="17529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Вишневка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331640" y="219998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Майкопсе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195736" y="3121092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Аше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3851920" y="528133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Волконка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418239" y="6021288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Зубова Щель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500573" y="2621404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3707904" y="4360223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Объездчикова</a:t>
            </a:r>
            <a:r>
              <a:rPr lang="ru-RU" altLang="ru-RU" dirty="0"/>
              <a:t> Щель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211960" y="492129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Солонки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7236296" y="6180299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Шахе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005680" y="3200597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Мамедова Щель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574222" y="3041586"/>
            <a:ext cx="837021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Татьяновка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251520" y="1479903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 </a:t>
            </a:r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4917123" y="5722390"/>
            <a:ext cx="111612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Каткова Щель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1879191" y="4376329"/>
            <a:ext cx="1242101" cy="23677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Лазаревское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338608" y="28992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Тихоновка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195736" y="2546845"/>
            <a:ext cx="1440160" cy="16670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Мухтарова поляна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6295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0228690">
            <a:off x="2850189" y="166815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Аше</a:t>
            </a:r>
          </a:p>
        </p:txBody>
      </p:sp>
      <p:sp>
        <p:nvSpPr>
          <p:cNvPr id="26" name="TextBox 25"/>
          <p:cNvSpPr txBox="1"/>
          <p:nvPr/>
        </p:nvSpPr>
        <p:spPr>
          <a:xfrm rot="20228690">
            <a:off x="3069201" y="268335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Куапсе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86865">
            <a:off x="3287741" y="3841098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228690">
            <a:off x="5013417" y="49876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Чухукт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74125">
            <a:off x="7251930" y="268805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806373">
            <a:off x="5366309" y="52805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Чимит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5470979"/>
            <a:ext cx="161301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Верхний </a:t>
            </a:r>
            <a:r>
              <a:rPr lang="ru-RU" sz="900" dirty="0" err="1">
                <a:solidFill>
                  <a:srgbClr val="0C03BD"/>
                </a:solidFill>
              </a:rPr>
              <a:t>Кичмай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7269485" y="3267461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Широкое</a:t>
            </a:r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5506182" y="3624070"/>
            <a:ext cx="928282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Марьино</a:t>
            </a:r>
          </a:p>
        </p:txBody>
      </p:sp>
      <p:sp>
        <p:nvSpPr>
          <p:cNvPr id="34" name="Text Box 182"/>
          <p:cNvSpPr txBox="1">
            <a:spLocks noChangeArrowheads="1"/>
          </p:cNvSpPr>
          <p:nvPr/>
        </p:nvSpPr>
        <p:spPr bwMode="auto">
          <a:xfrm>
            <a:off x="3482088" y="2034460"/>
            <a:ext cx="14269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Красноалександровский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 rot="20806373">
            <a:off x="267481" y="110484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Шуюк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712580">
            <a:off x="3986563" y="118151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Б. </a:t>
            </a:r>
            <a:r>
              <a:rPr lang="ru-RU" sz="900" dirty="0" err="1">
                <a:solidFill>
                  <a:srgbClr val="0C03BD"/>
                </a:solidFill>
              </a:rPr>
              <a:t>Науджи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4"/>
            <a:ext cx="9144001" cy="6267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643155" y="103774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Дагомыс</a:t>
            </a:r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6634855" y="2640855"/>
            <a:ext cx="965870" cy="22352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431323" y="247790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Мамайка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1691680" y="31259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Новое Сочи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601507" y="485416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Мацеста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444806" y="602128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Хоста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7060358" y="633269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мрк</a:t>
            </a:r>
            <a:r>
              <a:rPr lang="ru-RU" altLang="ru-RU" dirty="0"/>
              <a:t>. Кудепста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29254" y="449412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Хлебороб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4499992" y="140594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Пластунка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2843808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Барановка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851322" y="3352707"/>
            <a:ext cx="1592886" cy="21163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Краевско</a:t>
            </a:r>
            <a:r>
              <a:rPr lang="ru-RU" altLang="ru-RU" dirty="0"/>
              <a:t>-Армянское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5364088" y="26219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Измайловка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5948536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Семеновка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34053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Воронцовка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378896" y="4785691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Красная Воля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3923928" y="420609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779059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Варваровка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5573760" y="5134699"/>
            <a:ext cx="9109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Малый </a:t>
            </a:r>
            <a:r>
              <a:rPr lang="ru-RU" altLang="ru-RU" dirty="0" err="1"/>
              <a:t>Ахун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3275856" y="350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Соболевка</a:t>
            </a:r>
            <a:endParaRPr lang="ru-RU" alt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6" name="TextBox 25"/>
          <p:cNvSpPr txBox="1"/>
          <p:nvPr/>
        </p:nvSpPr>
        <p:spPr>
          <a:xfrm rot="21380481">
            <a:off x="7027315" y="2967882"/>
            <a:ext cx="135412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Большая Хоста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5422" y="539897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Хоста</a:t>
            </a:r>
          </a:p>
        </p:txBody>
      </p:sp>
      <p:sp>
        <p:nvSpPr>
          <p:cNvPr id="28" name="TextBox 27"/>
          <p:cNvSpPr txBox="1"/>
          <p:nvPr/>
        </p:nvSpPr>
        <p:spPr>
          <a:xfrm rot="263236">
            <a:off x="6237314" y="4198510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Хоста</a:t>
            </a:r>
          </a:p>
        </p:txBody>
      </p:sp>
      <p:sp>
        <p:nvSpPr>
          <p:cNvPr id="29" name="TextBox 28"/>
          <p:cNvSpPr txBox="1"/>
          <p:nvPr/>
        </p:nvSpPr>
        <p:spPr>
          <a:xfrm rot="21426937">
            <a:off x="4505625" y="3992610"/>
            <a:ext cx="152521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Мацеста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457313" y="301951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Навагинка</a:t>
            </a:r>
            <a:endParaRPr lang="ru-RU" altLang="ru-RU" dirty="0"/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4131407" y="233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390173" y="248184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Верховское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63236">
            <a:off x="4512765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Сочи</a:t>
            </a:r>
          </a:p>
        </p:txBody>
      </p:sp>
      <p:sp>
        <p:nvSpPr>
          <p:cNvPr id="34" name="TextBox 33"/>
          <p:cNvSpPr txBox="1"/>
          <p:nvPr/>
        </p:nvSpPr>
        <p:spPr>
          <a:xfrm rot="263236">
            <a:off x="4076425" y="37571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Цынык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 Box 182"/>
          <p:cNvSpPr txBox="1">
            <a:spLocks noChangeArrowheads="1"/>
          </p:cNvSpPr>
          <p:nvPr/>
        </p:nvSpPr>
        <p:spPr bwMode="auto">
          <a:xfrm>
            <a:off x="4957848" y="4319811"/>
            <a:ext cx="97391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Старая Мацеста</a:t>
            </a: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843808" y="13257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Васильевка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48264" y="522920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Кудепста</a:t>
            </a:r>
          </a:p>
        </p:txBody>
      </p:sp>
    </p:spTree>
    <p:extLst>
      <p:ext uri="{BB962C8B-B14F-4D97-AF65-F5344CB8AC3E}">
        <p14:creationId xmlns:p14="http://schemas.microsoft.com/office/powerpoint/2010/main" val="2859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309"/>
            <a:ext cx="91440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6"/>
            <a:ext cx="9144000" cy="6267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ТУАПСИНСКИЙ  РАЙОН КРАСНОДАРСКОГО КРАЯ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3154819" y="53347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Дедеркой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611844" y="583183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Шепси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54479" y="549375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Наджиго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953091" y="643084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2200199" y="22618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Мессажай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3595972" y="19738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Красное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63888" y="175782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Греческий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96573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Анастасиевка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6105182" y="91025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Георгивское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888850" y="9507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Кирпичное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453499" y="3190483"/>
            <a:ext cx="151216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Туапсе-Сортировочная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51520" y="1906320"/>
            <a:ext cx="718666" cy="13504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Агой</a:t>
            </a:r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610853" y="391806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</a:t>
            </a:r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632247" y="450498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Вольное</a:t>
            </a:r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1734833" y="49841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Гизель-Дере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2200199" y="260692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Пригорный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3609074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Цыпка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1519" y="5580759"/>
            <a:ext cx="3024337" cy="1016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31" name="TextBox 30"/>
          <p:cNvSpPr txBox="1"/>
          <p:nvPr/>
        </p:nvSpPr>
        <p:spPr>
          <a:xfrm rot="21223687">
            <a:off x="7464001" y="2593873"/>
            <a:ext cx="1273788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</a:t>
            </a:r>
            <a:r>
              <a:rPr lang="ru-RU" sz="900" dirty="0" err="1">
                <a:solidFill>
                  <a:srgbClr val="0C03BD"/>
                </a:solidFill>
              </a:rPr>
              <a:t>Пшеушхо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6020641" y="19569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Алепси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04853" y="390116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3788393" y="35586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Пасека</a:t>
            </a:r>
          </a:p>
        </p:txBody>
      </p:sp>
      <p:sp>
        <p:nvSpPr>
          <p:cNvPr id="35" name="TextBox 34"/>
          <p:cNvSpPr txBox="1"/>
          <p:nvPr/>
        </p:nvSpPr>
        <p:spPr>
          <a:xfrm rot="263236">
            <a:off x="3855706" y="107040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Цыпка</a:t>
            </a:r>
          </a:p>
        </p:txBody>
      </p:sp>
      <p:sp>
        <p:nvSpPr>
          <p:cNvPr id="36" name="TextBox 35"/>
          <p:cNvSpPr txBox="1"/>
          <p:nvPr/>
        </p:nvSpPr>
        <p:spPr>
          <a:xfrm rot="263236">
            <a:off x="3276649" y="229945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Туапсе</a:t>
            </a:r>
          </a:p>
        </p:txBody>
      </p:sp>
      <p:sp>
        <p:nvSpPr>
          <p:cNvPr id="37" name="TextBox 36"/>
          <p:cNvSpPr txBox="1"/>
          <p:nvPr/>
        </p:nvSpPr>
        <p:spPr>
          <a:xfrm rot="19236574">
            <a:off x="4246923" y="59173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Шу </a:t>
            </a:r>
            <a:r>
              <a:rPr lang="ru-RU" sz="900" dirty="0" err="1">
                <a:solidFill>
                  <a:srgbClr val="0C03BD"/>
                </a:solidFill>
              </a:rPr>
              <a:t>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134039">
            <a:off x="5895891" y="576094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Маконсе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3054278" y="384261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Кроянское</a:t>
            </a:r>
            <a:endParaRPr lang="ru-RU" altLang="ru-RU" dirty="0"/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2483768" y="420933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Приморье</a:t>
            </a:r>
          </a:p>
        </p:txBody>
      </p:sp>
      <p:sp>
        <p:nvSpPr>
          <p:cNvPr id="41" name="TextBox 40"/>
          <p:cNvSpPr txBox="1"/>
          <p:nvPr/>
        </p:nvSpPr>
        <p:spPr>
          <a:xfrm rot="263236">
            <a:off x="3749840" y="47612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Дедеркой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3236">
            <a:off x="3000597" y="397317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Вольный</a:t>
            </a: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5349098" y="3262492"/>
            <a:ext cx="1959206" cy="23851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Туапсинский район</a:t>
            </a:r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3064295" y="2963085"/>
            <a:ext cx="79404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Заречье</a:t>
            </a:r>
          </a:p>
        </p:txBody>
      </p:sp>
      <p:sp>
        <p:nvSpPr>
          <p:cNvPr id="45" name="TextBox 44"/>
          <p:cNvSpPr txBox="1"/>
          <p:nvPr/>
        </p:nvSpPr>
        <p:spPr>
          <a:xfrm rot="263236">
            <a:off x="1124574" y="1080386"/>
            <a:ext cx="73293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Агой</a:t>
            </a:r>
          </a:p>
        </p:txBody>
      </p:sp>
    </p:spTree>
    <p:extLst>
      <p:ext uri="{BB962C8B-B14F-4D97-AF65-F5344CB8AC3E}">
        <p14:creationId xmlns:p14="http://schemas.microsoft.com/office/powerpoint/2010/main" val="433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5"/>
            <a:ext cx="9144000" cy="626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Г. НОВОРОССИЙСК  КРАСНОДАРСКОГО КРАЯ</a:t>
            </a:r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3415005" y="6119861"/>
            <a:ext cx="100811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Широкая Балка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3487013" y="553416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Южная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3524976" y="5062774"/>
            <a:ext cx="126152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Северная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694925" y="440666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Абрау-Дюрсо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5682031" y="61337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Мысхако </a:t>
            </a:r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810907" y="3690147"/>
            <a:ext cx="136328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Новороссийск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240572" y="339855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Цемдалина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4821630" y="5693169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Федотовка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472911" y="569317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Алексино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428960" y="138232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Верхнебаканский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2872511" y="3286425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Победа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902837" y="5410374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Дюрсо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1321906" y="3895109"/>
            <a:ext cx="832959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Анапа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1686813" y="1774454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Раевская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54154" y="288699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Владимировка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5018580" y="2678472"/>
            <a:ext cx="64100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Гайдук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015405" y="3690146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Грушевый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059570" y="432715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Васильевка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20432" y="47251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Глебовское</a:t>
            </a:r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079" y="5653751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63236">
            <a:off x="7753125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Грушевая</a:t>
            </a:r>
          </a:p>
        </p:txBody>
      </p:sp>
      <p:sp>
        <p:nvSpPr>
          <p:cNvPr id="26" name="TextBox 25"/>
          <p:cNvSpPr txBox="1"/>
          <p:nvPr/>
        </p:nvSpPr>
        <p:spPr>
          <a:xfrm rot="263236">
            <a:off x="1704453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Дюрсо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3236">
            <a:off x="43977" y="260502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Сукко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681688" y="364494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Большие Хутора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319312" y="312741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Кириловка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 rot="263236">
            <a:off x="4152725" y="183046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5016821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Баканка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72569" y="211849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6593140" y="2619113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err="1">
                <a:solidFill>
                  <a:srgbClr val="0C03BD"/>
                </a:solidFill>
              </a:rPr>
              <a:t>вдхр</a:t>
            </a:r>
            <a:r>
              <a:rPr lang="ru-RU" sz="900" dirty="0">
                <a:solidFill>
                  <a:srgbClr val="0C03BD"/>
                </a:solidFill>
              </a:rPr>
              <a:t>. </a:t>
            </a:r>
            <a:r>
              <a:rPr lang="ru-RU" sz="900" dirty="0" err="1">
                <a:solidFill>
                  <a:srgbClr val="0C03BD"/>
                </a:solidFill>
              </a:rPr>
              <a:t>Неберджаевское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7676285" y="1827025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Неберджай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7649533" y="457901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Шесхарис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 rot="263236">
            <a:off x="7745268" y="1394977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Липки</a:t>
            </a:r>
          </a:p>
        </p:txBody>
      </p:sp>
      <p:sp>
        <p:nvSpPr>
          <p:cNvPr id="38" name="TextBox 37"/>
          <p:cNvSpPr txBox="1"/>
          <p:nvPr/>
        </p:nvSpPr>
        <p:spPr>
          <a:xfrm rot="263236">
            <a:off x="1772169" y="111038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Маскага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207291" y="4738021"/>
            <a:ext cx="107525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Малый </a:t>
            </a:r>
            <a:r>
              <a:rPr lang="ru-RU" altLang="ru-RU" dirty="0" err="1"/>
              <a:t>Утриш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</a:t>
            </a:r>
            <a:r>
              <a:rPr lang="ru-RU" sz="1200" dirty="0" smtClean="0"/>
              <a:t> ЭКЗОГЕННЫМ </a:t>
            </a:r>
            <a:r>
              <a:rPr lang="ru-RU" sz="1200" dirty="0"/>
              <a:t>ГЕОЛОГИЧЕСКИМ ПРОЦЕССАМ 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894"/>
            <a:ext cx="9153733" cy="6267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82"/>
          <p:cNvSpPr txBox="1"/>
          <p:nvPr/>
        </p:nvSpPr>
        <p:spPr>
          <a:xfrm>
            <a:off x="1187624" y="191683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54</a:t>
            </a:r>
          </a:p>
        </p:txBody>
      </p:sp>
      <p:sp>
        <p:nvSpPr>
          <p:cNvPr id="7" name="TextBox 82"/>
          <p:cNvSpPr txBox="1"/>
          <p:nvPr/>
        </p:nvSpPr>
        <p:spPr>
          <a:xfrm>
            <a:off x="6012160" y="6021287"/>
            <a:ext cx="288032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</a:t>
            </a:r>
          </a:p>
        </p:txBody>
      </p:sp>
      <p:sp>
        <p:nvSpPr>
          <p:cNvPr id="8" name="TextBox 82"/>
          <p:cNvSpPr txBox="1"/>
          <p:nvPr/>
        </p:nvSpPr>
        <p:spPr>
          <a:xfrm>
            <a:off x="3696391" y="141277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64</a:t>
            </a:r>
          </a:p>
        </p:txBody>
      </p:sp>
      <p:sp>
        <p:nvSpPr>
          <p:cNvPr id="9" name="TextBox 82"/>
          <p:cNvSpPr txBox="1"/>
          <p:nvPr/>
        </p:nvSpPr>
        <p:spPr>
          <a:xfrm>
            <a:off x="1619672" y="366064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24</a:t>
            </a:r>
          </a:p>
        </p:txBody>
      </p:sp>
      <p:sp>
        <p:nvSpPr>
          <p:cNvPr id="10" name="TextBox 82"/>
          <p:cNvSpPr txBox="1"/>
          <p:nvPr/>
        </p:nvSpPr>
        <p:spPr>
          <a:xfrm>
            <a:off x="6444208" y="400506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</a:t>
            </a:r>
          </a:p>
        </p:txBody>
      </p:sp>
      <p:sp>
        <p:nvSpPr>
          <p:cNvPr id="11" name="TextBox 82"/>
          <p:cNvSpPr txBox="1"/>
          <p:nvPr/>
        </p:nvSpPr>
        <p:spPr>
          <a:xfrm>
            <a:off x="7092280" y="431011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12" name="TextBox 82"/>
          <p:cNvSpPr txBox="1"/>
          <p:nvPr/>
        </p:nvSpPr>
        <p:spPr>
          <a:xfrm>
            <a:off x="7164288" y="32849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65</a:t>
            </a:r>
          </a:p>
        </p:txBody>
      </p:sp>
      <p:sp>
        <p:nvSpPr>
          <p:cNvPr id="13" name="TextBox 82"/>
          <p:cNvSpPr txBox="1"/>
          <p:nvPr/>
        </p:nvSpPr>
        <p:spPr>
          <a:xfrm>
            <a:off x="2738166" y="314935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16</a:t>
            </a:r>
          </a:p>
        </p:txBody>
      </p:sp>
      <p:sp>
        <p:nvSpPr>
          <p:cNvPr id="14" name="TextBox 82"/>
          <p:cNvSpPr txBox="1"/>
          <p:nvPr/>
        </p:nvSpPr>
        <p:spPr>
          <a:xfrm>
            <a:off x="3995936" y="287694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15" name="TextBox 82"/>
          <p:cNvSpPr txBox="1"/>
          <p:nvPr/>
        </p:nvSpPr>
        <p:spPr>
          <a:xfrm>
            <a:off x="4391980" y="274073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16" name="TextBox 82"/>
          <p:cNvSpPr txBox="1"/>
          <p:nvPr/>
        </p:nvSpPr>
        <p:spPr>
          <a:xfrm>
            <a:off x="2934458" y="261201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14</a:t>
            </a:r>
          </a:p>
        </p:txBody>
      </p:sp>
      <p:sp>
        <p:nvSpPr>
          <p:cNvPr id="17" name="TextBox 82"/>
          <p:cNvSpPr txBox="1"/>
          <p:nvPr/>
        </p:nvSpPr>
        <p:spPr>
          <a:xfrm>
            <a:off x="2793158" y="191683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62</a:t>
            </a:r>
          </a:p>
        </p:txBody>
      </p:sp>
      <p:sp>
        <p:nvSpPr>
          <p:cNvPr id="18" name="TextBox 82"/>
          <p:cNvSpPr txBox="1"/>
          <p:nvPr/>
        </p:nvSpPr>
        <p:spPr>
          <a:xfrm>
            <a:off x="2558146" y="222492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61</a:t>
            </a:r>
          </a:p>
        </p:txBody>
      </p:sp>
      <p:sp>
        <p:nvSpPr>
          <p:cNvPr id="19" name="TextBox 82"/>
          <p:cNvSpPr txBox="1"/>
          <p:nvPr/>
        </p:nvSpPr>
        <p:spPr>
          <a:xfrm>
            <a:off x="323528" y="631244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49</a:t>
            </a:r>
          </a:p>
        </p:txBody>
      </p:sp>
      <p:sp>
        <p:nvSpPr>
          <p:cNvPr id="20" name="TextBox 82"/>
          <p:cNvSpPr txBox="1"/>
          <p:nvPr/>
        </p:nvSpPr>
        <p:spPr>
          <a:xfrm>
            <a:off x="827584" y="50851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45</a:t>
            </a:r>
          </a:p>
        </p:txBody>
      </p:sp>
      <p:sp>
        <p:nvSpPr>
          <p:cNvPr id="21" name="TextBox 82"/>
          <p:cNvSpPr txBox="1"/>
          <p:nvPr/>
        </p:nvSpPr>
        <p:spPr>
          <a:xfrm>
            <a:off x="827584" y="479641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44</a:t>
            </a:r>
          </a:p>
        </p:txBody>
      </p:sp>
      <p:sp>
        <p:nvSpPr>
          <p:cNvPr id="22" name="TextBox 82"/>
          <p:cNvSpPr txBox="1"/>
          <p:nvPr/>
        </p:nvSpPr>
        <p:spPr>
          <a:xfrm>
            <a:off x="899592" y="426836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36</a:t>
            </a:r>
          </a:p>
        </p:txBody>
      </p:sp>
      <p:sp>
        <p:nvSpPr>
          <p:cNvPr id="23" name="TextBox 82"/>
          <p:cNvSpPr txBox="1"/>
          <p:nvPr/>
        </p:nvSpPr>
        <p:spPr>
          <a:xfrm>
            <a:off x="593812" y="452400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42</a:t>
            </a:r>
          </a:p>
        </p:txBody>
      </p:sp>
      <p:sp>
        <p:nvSpPr>
          <p:cNvPr id="24" name="TextBox 82"/>
          <p:cNvSpPr txBox="1"/>
          <p:nvPr/>
        </p:nvSpPr>
        <p:spPr>
          <a:xfrm>
            <a:off x="602279" y="287694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50</a:t>
            </a:r>
          </a:p>
        </p:txBody>
      </p:sp>
      <p:sp>
        <p:nvSpPr>
          <p:cNvPr id="25" name="TextBox 82"/>
          <p:cNvSpPr txBox="1"/>
          <p:nvPr/>
        </p:nvSpPr>
        <p:spPr>
          <a:xfrm>
            <a:off x="1146093" y="370010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25</a:t>
            </a:r>
          </a:p>
        </p:txBody>
      </p:sp>
      <p:sp>
        <p:nvSpPr>
          <p:cNvPr id="26" name="TextBox 82"/>
          <p:cNvSpPr txBox="1"/>
          <p:nvPr/>
        </p:nvSpPr>
        <p:spPr>
          <a:xfrm>
            <a:off x="1259632" y="403828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31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841065" y="330282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Кепша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1259632" y="3069851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Чвижепсе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2904303" y="241783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Красная Поляна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691524" y="2145420"/>
            <a:ext cx="88047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Эстосадок</a:t>
            </a:r>
            <a:endParaRPr lang="ru-RU" altLang="ru-RU" dirty="0"/>
          </a:p>
        </p:txBody>
      </p:sp>
      <p:sp>
        <p:nvSpPr>
          <p:cNvPr id="32" name="TextBox 31"/>
          <p:cNvSpPr txBox="1"/>
          <p:nvPr/>
        </p:nvSpPr>
        <p:spPr>
          <a:xfrm rot="2234548">
            <a:off x="5144833" y="2999313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82"/>
          <p:cNvSpPr txBox="1"/>
          <p:nvPr/>
        </p:nvSpPr>
        <p:spPr>
          <a:xfrm>
            <a:off x="3102718" y="290540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15</a:t>
            </a:r>
          </a:p>
        </p:txBody>
      </p:sp>
      <p:sp>
        <p:nvSpPr>
          <p:cNvPr id="34" name="TextBox 82"/>
          <p:cNvSpPr txBox="1"/>
          <p:nvPr/>
        </p:nvSpPr>
        <p:spPr>
          <a:xfrm>
            <a:off x="3294498" y="260999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13</a:t>
            </a:r>
          </a:p>
        </p:txBody>
      </p:sp>
      <p:sp>
        <p:nvSpPr>
          <p:cNvPr id="35" name="TextBox 82"/>
          <p:cNvSpPr txBox="1"/>
          <p:nvPr/>
        </p:nvSpPr>
        <p:spPr>
          <a:xfrm>
            <a:off x="3648664" y="271815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11</a:t>
            </a:r>
          </a:p>
        </p:txBody>
      </p:sp>
      <p:sp>
        <p:nvSpPr>
          <p:cNvPr id="36" name="TextBox 82"/>
          <p:cNvSpPr txBox="1"/>
          <p:nvPr/>
        </p:nvSpPr>
        <p:spPr>
          <a:xfrm>
            <a:off x="2060762" y="33823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22</a:t>
            </a:r>
          </a:p>
        </p:txBody>
      </p:sp>
      <p:sp>
        <p:nvSpPr>
          <p:cNvPr id="37" name="TextBox 82"/>
          <p:cNvSpPr txBox="1"/>
          <p:nvPr/>
        </p:nvSpPr>
        <p:spPr>
          <a:xfrm>
            <a:off x="2433118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17</a:t>
            </a:r>
          </a:p>
        </p:txBody>
      </p:sp>
      <p:sp>
        <p:nvSpPr>
          <p:cNvPr id="38" name="TextBox 82"/>
          <p:cNvSpPr txBox="1"/>
          <p:nvPr/>
        </p:nvSpPr>
        <p:spPr>
          <a:xfrm>
            <a:off x="2340267" y="301438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18</a:t>
            </a:r>
          </a:p>
        </p:txBody>
      </p:sp>
      <p:sp>
        <p:nvSpPr>
          <p:cNvPr id="39" name="TextBox 82"/>
          <p:cNvSpPr txBox="1"/>
          <p:nvPr/>
        </p:nvSpPr>
        <p:spPr>
          <a:xfrm>
            <a:off x="1980227" y="310991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20</a:t>
            </a:r>
          </a:p>
        </p:txBody>
      </p:sp>
      <p:sp>
        <p:nvSpPr>
          <p:cNvPr id="40" name="TextBox 82"/>
          <p:cNvSpPr txBox="1"/>
          <p:nvPr/>
        </p:nvSpPr>
        <p:spPr>
          <a:xfrm>
            <a:off x="1643386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23</a:t>
            </a:r>
          </a:p>
        </p:txBody>
      </p:sp>
      <p:sp>
        <p:nvSpPr>
          <p:cNvPr id="41" name="TextBox 82"/>
          <p:cNvSpPr txBox="1"/>
          <p:nvPr/>
        </p:nvSpPr>
        <p:spPr>
          <a:xfrm>
            <a:off x="1996733" y="278092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56</a:t>
            </a:r>
          </a:p>
        </p:txBody>
      </p:sp>
      <p:sp>
        <p:nvSpPr>
          <p:cNvPr id="42" name="TextBox 82"/>
          <p:cNvSpPr txBox="1"/>
          <p:nvPr/>
        </p:nvSpPr>
        <p:spPr>
          <a:xfrm>
            <a:off x="1687708" y="2779930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55</a:t>
            </a:r>
          </a:p>
        </p:txBody>
      </p:sp>
      <p:sp>
        <p:nvSpPr>
          <p:cNvPr id="43" name="TextBox 82"/>
          <p:cNvSpPr txBox="1"/>
          <p:nvPr/>
        </p:nvSpPr>
        <p:spPr>
          <a:xfrm>
            <a:off x="2544263" y="258194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60</a:t>
            </a:r>
          </a:p>
        </p:txBody>
      </p:sp>
      <p:sp>
        <p:nvSpPr>
          <p:cNvPr id="44" name="TextBox 82"/>
          <p:cNvSpPr txBox="1"/>
          <p:nvPr/>
        </p:nvSpPr>
        <p:spPr>
          <a:xfrm>
            <a:off x="2303774" y="27799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59</a:t>
            </a:r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0181"/>
            <a:ext cx="920171" cy="80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82"/>
          <p:cNvSpPr txBox="1"/>
          <p:nvPr/>
        </p:nvSpPr>
        <p:spPr>
          <a:xfrm>
            <a:off x="8532440" y="413215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53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5274</TotalTime>
  <Words>651</Words>
  <Application>Microsoft Office PowerPoint</Application>
  <PresentationFormat>Экран (4:3)</PresentationFormat>
  <Paragraphs>233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1372</cp:revision>
  <dcterms:created xsi:type="dcterms:W3CDTF">2020-10-19T16:39:39Z</dcterms:created>
  <dcterms:modified xsi:type="dcterms:W3CDTF">2024-04-22T08:16:35Z</dcterms:modified>
</cp:coreProperties>
</file>