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57" r:id="rId2"/>
    <p:sldId id="358" r:id="rId3"/>
    <p:sldId id="359" r:id="rId4"/>
    <p:sldId id="298" r:id="rId5"/>
  </p:sldIdLst>
  <p:sldSz cx="9144000" cy="6858000" type="screen4x3"/>
  <p:notesSz cx="6807200" cy="9939338"/>
  <p:defaultTextStyle>
    <a:defPPr>
      <a:defRPr lang="ru-RU"/>
    </a:defPPr>
    <a:lvl1pPr marL="0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5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0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24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0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74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49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24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99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00"/>
    <a:srgbClr val="000000"/>
    <a:srgbClr val="FD56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46" autoAdjust="0"/>
    <p:restoredTop sz="96404" autoAdjust="0"/>
  </p:normalViewPr>
  <p:slideViewPr>
    <p:cSldViewPr>
      <p:cViewPr varScale="1">
        <p:scale>
          <a:sx n="108" d="100"/>
          <a:sy n="108" d="100"/>
        </p:scale>
        <p:origin x="2058" y="78"/>
      </p:cViewPr>
      <p:guideLst>
        <p:guide orient="horz" pos="1620"/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F62CFE5E-31F8-46A3-AFC3-4076C217C4F8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9" tIns="45779" rIns="91559" bIns="4577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721" y="4721186"/>
            <a:ext cx="5445760" cy="4472702"/>
          </a:xfrm>
          <a:prstGeom prst="rect">
            <a:avLst/>
          </a:prstGeom>
        </p:spPr>
        <p:txBody>
          <a:bodyPr vert="horz" lIns="91559" tIns="45779" rIns="91559" bIns="4577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0646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5839" y="9440646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30032AB4-5745-4E43-8EEE-E4BC0DB82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835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5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0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24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0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74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49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24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99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32AB4-5745-4E43-8EEE-E4BC0DB82E9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683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9096D-1E05-42B8-950A-6A9819D49B9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715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5" indent="0">
              <a:buNone/>
              <a:defRPr sz="2000" b="1"/>
            </a:lvl2pPr>
            <a:lvl3pPr marL="914350" indent="0">
              <a:buNone/>
              <a:defRPr sz="1800" b="1"/>
            </a:lvl3pPr>
            <a:lvl4pPr marL="1371524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74" indent="0">
              <a:buNone/>
              <a:defRPr sz="1600" b="1"/>
            </a:lvl6pPr>
            <a:lvl7pPr marL="2743049" indent="0">
              <a:buNone/>
              <a:defRPr sz="1600" b="1"/>
            </a:lvl7pPr>
            <a:lvl8pPr marL="3200224" indent="0">
              <a:buNone/>
              <a:defRPr sz="1600" b="1"/>
            </a:lvl8pPr>
            <a:lvl9pPr marL="365739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5" indent="0">
              <a:buNone/>
              <a:defRPr sz="2000" b="1"/>
            </a:lvl2pPr>
            <a:lvl3pPr marL="914350" indent="0">
              <a:buNone/>
              <a:defRPr sz="1800" b="1"/>
            </a:lvl3pPr>
            <a:lvl4pPr marL="1371524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74" indent="0">
              <a:buNone/>
              <a:defRPr sz="1600" b="1"/>
            </a:lvl6pPr>
            <a:lvl7pPr marL="2743049" indent="0">
              <a:buNone/>
              <a:defRPr sz="1600" b="1"/>
            </a:lvl7pPr>
            <a:lvl8pPr marL="3200224" indent="0">
              <a:buNone/>
              <a:defRPr sz="1600" b="1"/>
            </a:lvl8pPr>
            <a:lvl9pPr marL="365739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1" y="27305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1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5" indent="0">
              <a:buNone/>
              <a:defRPr sz="1200"/>
            </a:lvl2pPr>
            <a:lvl3pPr marL="914350" indent="0">
              <a:buNone/>
              <a:defRPr sz="1000"/>
            </a:lvl3pPr>
            <a:lvl4pPr marL="1371524" indent="0">
              <a:buNone/>
              <a:defRPr sz="900"/>
            </a:lvl4pPr>
            <a:lvl5pPr marL="1828700" indent="0">
              <a:buNone/>
              <a:defRPr sz="900"/>
            </a:lvl5pPr>
            <a:lvl6pPr marL="2285874" indent="0">
              <a:buNone/>
              <a:defRPr sz="900"/>
            </a:lvl6pPr>
            <a:lvl7pPr marL="2743049" indent="0">
              <a:buNone/>
              <a:defRPr sz="900"/>
            </a:lvl7pPr>
            <a:lvl8pPr marL="3200224" indent="0">
              <a:buNone/>
              <a:defRPr sz="900"/>
            </a:lvl8pPr>
            <a:lvl9pPr marL="365739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5" indent="0">
              <a:buNone/>
              <a:defRPr sz="2800"/>
            </a:lvl2pPr>
            <a:lvl3pPr marL="914350" indent="0">
              <a:buNone/>
              <a:defRPr sz="2400"/>
            </a:lvl3pPr>
            <a:lvl4pPr marL="1371524" indent="0">
              <a:buNone/>
              <a:defRPr sz="2000"/>
            </a:lvl4pPr>
            <a:lvl5pPr marL="1828700" indent="0">
              <a:buNone/>
              <a:defRPr sz="2000"/>
            </a:lvl5pPr>
            <a:lvl6pPr marL="2285874" indent="0">
              <a:buNone/>
              <a:defRPr sz="2000"/>
            </a:lvl6pPr>
            <a:lvl7pPr marL="2743049" indent="0">
              <a:buNone/>
              <a:defRPr sz="2000"/>
            </a:lvl7pPr>
            <a:lvl8pPr marL="3200224" indent="0">
              <a:buNone/>
              <a:defRPr sz="2000"/>
            </a:lvl8pPr>
            <a:lvl9pPr marL="365739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75" indent="0">
              <a:buNone/>
              <a:defRPr sz="1200"/>
            </a:lvl2pPr>
            <a:lvl3pPr marL="914350" indent="0">
              <a:buNone/>
              <a:defRPr sz="1000"/>
            </a:lvl3pPr>
            <a:lvl4pPr marL="1371524" indent="0">
              <a:buNone/>
              <a:defRPr sz="900"/>
            </a:lvl4pPr>
            <a:lvl5pPr marL="1828700" indent="0">
              <a:buNone/>
              <a:defRPr sz="900"/>
            </a:lvl5pPr>
            <a:lvl6pPr marL="2285874" indent="0">
              <a:buNone/>
              <a:defRPr sz="900"/>
            </a:lvl6pPr>
            <a:lvl7pPr marL="2743049" indent="0">
              <a:buNone/>
              <a:defRPr sz="900"/>
            </a:lvl7pPr>
            <a:lvl8pPr marL="3200224" indent="0">
              <a:buNone/>
              <a:defRPr sz="900"/>
            </a:lvl8pPr>
            <a:lvl9pPr marL="365739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35" tIns="45717" rIns="91435" bIns="45717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5" tIns="45717" rIns="91435" bIns="45717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1" indent="-342881" algn="l" defTabSz="9143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09" indent="-285734" algn="l" defTabSz="91435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8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2" indent="-228588" algn="l" defTabSz="91435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7" indent="-228588" algn="l" defTabSz="91435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62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6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12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6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5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4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0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4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9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4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9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4467" y="832779"/>
            <a:ext cx="9131228" cy="622573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1" name="Freeform 261"/>
          <p:cNvSpPr>
            <a:spLocks/>
          </p:cNvSpPr>
          <p:nvPr/>
        </p:nvSpPr>
        <p:spPr bwMode="auto">
          <a:xfrm rot="21334256">
            <a:off x="2178993" y="4148193"/>
            <a:ext cx="951167" cy="721378"/>
          </a:xfrm>
          <a:custGeom>
            <a:avLst/>
            <a:gdLst>
              <a:gd name="T0" fmla="*/ 2147483647 w 228"/>
              <a:gd name="T1" fmla="*/ 2147483647 h 195"/>
              <a:gd name="T2" fmla="*/ 2147483647 w 228"/>
              <a:gd name="T3" fmla="*/ 2147483647 h 195"/>
              <a:gd name="T4" fmla="*/ 2147483647 w 228"/>
              <a:gd name="T5" fmla="*/ 2147483647 h 195"/>
              <a:gd name="T6" fmla="*/ 2147483647 w 228"/>
              <a:gd name="T7" fmla="*/ 2147483647 h 195"/>
              <a:gd name="T8" fmla="*/ 2147483647 w 228"/>
              <a:gd name="T9" fmla="*/ 2147483647 h 195"/>
              <a:gd name="T10" fmla="*/ 2147483647 w 228"/>
              <a:gd name="T11" fmla="*/ 2147483647 h 195"/>
              <a:gd name="T12" fmla="*/ 2147483647 w 228"/>
              <a:gd name="T13" fmla="*/ 2147483647 h 195"/>
              <a:gd name="T14" fmla="*/ 2147483647 w 228"/>
              <a:gd name="T15" fmla="*/ 2147483647 h 195"/>
              <a:gd name="T16" fmla="*/ 2147483647 w 228"/>
              <a:gd name="T17" fmla="*/ 2147483647 h 195"/>
              <a:gd name="T18" fmla="*/ 2147483647 w 228"/>
              <a:gd name="T19" fmla="*/ 2147483647 h 195"/>
              <a:gd name="T20" fmla="*/ 2147483647 w 228"/>
              <a:gd name="T21" fmla="*/ 2147483647 h 195"/>
              <a:gd name="T22" fmla="*/ 2147483647 w 228"/>
              <a:gd name="T23" fmla="*/ 2147483647 h 195"/>
              <a:gd name="T24" fmla="*/ 2147483647 w 228"/>
              <a:gd name="T25" fmla="*/ 2147483647 h 195"/>
              <a:gd name="T26" fmla="*/ 2147483647 w 228"/>
              <a:gd name="T27" fmla="*/ 2147483647 h 195"/>
              <a:gd name="T28" fmla="*/ 2147483647 w 228"/>
              <a:gd name="T29" fmla="*/ 2147483647 h 195"/>
              <a:gd name="T30" fmla="*/ 2147483647 w 228"/>
              <a:gd name="T31" fmla="*/ 2147483647 h 195"/>
              <a:gd name="T32" fmla="*/ 2147483647 w 228"/>
              <a:gd name="T33" fmla="*/ 2147483647 h 195"/>
              <a:gd name="T34" fmla="*/ 2147483647 w 228"/>
              <a:gd name="T35" fmla="*/ 2147483647 h 195"/>
              <a:gd name="T36" fmla="*/ 2147483647 w 228"/>
              <a:gd name="T37" fmla="*/ 2147483647 h 195"/>
              <a:gd name="T38" fmla="*/ 2147483647 w 228"/>
              <a:gd name="T39" fmla="*/ 2147483647 h 195"/>
              <a:gd name="T40" fmla="*/ 2147483647 w 228"/>
              <a:gd name="T41" fmla="*/ 2147483647 h 195"/>
              <a:gd name="T42" fmla="*/ 2147483647 w 228"/>
              <a:gd name="T43" fmla="*/ 2147483647 h 195"/>
              <a:gd name="T44" fmla="*/ 2147483647 w 228"/>
              <a:gd name="T45" fmla="*/ 2147483647 h 195"/>
              <a:gd name="T46" fmla="*/ 2147483647 w 228"/>
              <a:gd name="T47" fmla="*/ 2147483647 h 195"/>
              <a:gd name="T48" fmla="*/ 2147483647 w 228"/>
              <a:gd name="T49" fmla="*/ 2147483647 h 195"/>
              <a:gd name="T50" fmla="*/ 2147483647 w 228"/>
              <a:gd name="T51" fmla="*/ 2147483647 h 195"/>
              <a:gd name="T52" fmla="*/ 2147483647 w 228"/>
              <a:gd name="T53" fmla="*/ 2147483647 h 195"/>
              <a:gd name="T54" fmla="*/ 2147483647 w 228"/>
              <a:gd name="T55" fmla="*/ 2147483647 h 195"/>
              <a:gd name="T56" fmla="*/ 2147483647 w 228"/>
              <a:gd name="T57" fmla="*/ 2147483647 h 195"/>
              <a:gd name="T58" fmla="*/ 2147483647 w 228"/>
              <a:gd name="T59" fmla="*/ 2147483647 h 195"/>
              <a:gd name="T60" fmla="*/ 2147483647 w 228"/>
              <a:gd name="T61" fmla="*/ 2147483647 h 195"/>
              <a:gd name="T62" fmla="*/ 2147483647 w 228"/>
              <a:gd name="T63" fmla="*/ 2147483647 h 195"/>
              <a:gd name="T64" fmla="*/ 2147483647 w 228"/>
              <a:gd name="T65" fmla="*/ 2147483647 h 195"/>
              <a:gd name="T66" fmla="*/ 2147483647 w 228"/>
              <a:gd name="T67" fmla="*/ 2147483647 h 195"/>
              <a:gd name="T68" fmla="*/ 2147483647 w 228"/>
              <a:gd name="T69" fmla="*/ 2147483647 h 195"/>
              <a:gd name="T70" fmla="*/ 2147483647 w 228"/>
              <a:gd name="T71" fmla="*/ 2147483647 h 195"/>
              <a:gd name="T72" fmla="*/ 2147483647 w 228"/>
              <a:gd name="T73" fmla="*/ 2147483647 h 195"/>
              <a:gd name="T74" fmla="*/ 2147483647 w 228"/>
              <a:gd name="T75" fmla="*/ 2147483647 h 195"/>
              <a:gd name="T76" fmla="*/ 2147483647 w 228"/>
              <a:gd name="T77" fmla="*/ 2147483647 h 195"/>
              <a:gd name="T78" fmla="*/ 2147483647 w 228"/>
              <a:gd name="T79" fmla="*/ 2147483647 h 195"/>
              <a:gd name="T80" fmla="*/ 2147483647 w 228"/>
              <a:gd name="T81" fmla="*/ 2147483647 h 195"/>
              <a:gd name="T82" fmla="*/ 2147483647 w 228"/>
              <a:gd name="T83" fmla="*/ 2147483647 h 195"/>
              <a:gd name="T84" fmla="*/ 2147483647 w 228"/>
              <a:gd name="T85" fmla="*/ 2147483647 h 195"/>
              <a:gd name="T86" fmla="*/ 2147483647 w 228"/>
              <a:gd name="T87" fmla="*/ 2147483647 h 195"/>
              <a:gd name="T88" fmla="*/ 2147483647 w 228"/>
              <a:gd name="T89" fmla="*/ 0 h 195"/>
              <a:gd name="T90" fmla="*/ 2147483647 w 228"/>
              <a:gd name="T91" fmla="*/ 2147483647 h 195"/>
              <a:gd name="T92" fmla="*/ 2147483647 w 228"/>
              <a:gd name="T93" fmla="*/ 2147483647 h 195"/>
              <a:gd name="T94" fmla="*/ 2147483647 w 228"/>
              <a:gd name="T95" fmla="*/ 2147483647 h 195"/>
              <a:gd name="T96" fmla="*/ 2147483647 w 228"/>
              <a:gd name="T97" fmla="*/ 2147483647 h 195"/>
              <a:gd name="T98" fmla="*/ 2147483647 w 228"/>
              <a:gd name="T99" fmla="*/ 2147483647 h 195"/>
              <a:gd name="T100" fmla="*/ 2147483647 w 228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8"/>
              <a:gd name="T154" fmla="*/ 0 h 195"/>
              <a:gd name="T155" fmla="*/ 228 w 228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8" h="195">
                <a:moveTo>
                  <a:pt x="62" y="13"/>
                </a:moveTo>
                <a:lnTo>
                  <a:pt x="65" y="13"/>
                </a:lnTo>
                <a:lnTo>
                  <a:pt x="66" y="12"/>
                </a:lnTo>
                <a:lnTo>
                  <a:pt x="72" y="12"/>
                </a:lnTo>
                <a:lnTo>
                  <a:pt x="75" y="12"/>
                </a:lnTo>
                <a:lnTo>
                  <a:pt x="80" y="12"/>
                </a:lnTo>
                <a:lnTo>
                  <a:pt x="87" y="13"/>
                </a:lnTo>
                <a:lnTo>
                  <a:pt x="88" y="13"/>
                </a:lnTo>
                <a:lnTo>
                  <a:pt x="88" y="16"/>
                </a:lnTo>
                <a:lnTo>
                  <a:pt x="91" y="15"/>
                </a:lnTo>
                <a:lnTo>
                  <a:pt x="93" y="17"/>
                </a:lnTo>
                <a:lnTo>
                  <a:pt x="96" y="17"/>
                </a:lnTo>
                <a:lnTo>
                  <a:pt x="97" y="19"/>
                </a:lnTo>
                <a:lnTo>
                  <a:pt x="96" y="20"/>
                </a:lnTo>
                <a:lnTo>
                  <a:pt x="94" y="22"/>
                </a:lnTo>
                <a:lnTo>
                  <a:pt x="96" y="25"/>
                </a:lnTo>
                <a:lnTo>
                  <a:pt x="94" y="26"/>
                </a:lnTo>
                <a:lnTo>
                  <a:pt x="94" y="29"/>
                </a:lnTo>
                <a:lnTo>
                  <a:pt x="94" y="31"/>
                </a:lnTo>
                <a:lnTo>
                  <a:pt x="97" y="32"/>
                </a:lnTo>
                <a:lnTo>
                  <a:pt x="103" y="32"/>
                </a:lnTo>
                <a:lnTo>
                  <a:pt x="107" y="28"/>
                </a:lnTo>
                <a:lnTo>
                  <a:pt x="113" y="26"/>
                </a:lnTo>
                <a:lnTo>
                  <a:pt x="113" y="25"/>
                </a:lnTo>
                <a:lnTo>
                  <a:pt x="115" y="25"/>
                </a:lnTo>
                <a:lnTo>
                  <a:pt x="116" y="28"/>
                </a:lnTo>
                <a:lnTo>
                  <a:pt x="119" y="28"/>
                </a:lnTo>
                <a:lnTo>
                  <a:pt x="122" y="29"/>
                </a:lnTo>
                <a:lnTo>
                  <a:pt x="124" y="29"/>
                </a:lnTo>
                <a:lnTo>
                  <a:pt x="128" y="26"/>
                </a:lnTo>
                <a:lnTo>
                  <a:pt x="131" y="26"/>
                </a:lnTo>
                <a:lnTo>
                  <a:pt x="132" y="26"/>
                </a:lnTo>
                <a:lnTo>
                  <a:pt x="134" y="28"/>
                </a:lnTo>
                <a:lnTo>
                  <a:pt x="135" y="28"/>
                </a:lnTo>
                <a:lnTo>
                  <a:pt x="140" y="26"/>
                </a:lnTo>
                <a:lnTo>
                  <a:pt x="143" y="26"/>
                </a:lnTo>
                <a:lnTo>
                  <a:pt x="144" y="26"/>
                </a:lnTo>
                <a:lnTo>
                  <a:pt x="147" y="26"/>
                </a:lnTo>
                <a:lnTo>
                  <a:pt x="148" y="29"/>
                </a:lnTo>
                <a:lnTo>
                  <a:pt x="150" y="29"/>
                </a:lnTo>
                <a:lnTo>
                  <a:pt x="153" y="28"/>
                </a:lnTo>
                <a:lnTo>
                  <a:pt x="156" y="28"/>
                </a:lnTo>
                <a:lnTo>
                  <a:pt x="159" y="28"/>
                </a:lnTo>
                <a:lnTo>
                  <a:pt x="160" y="29"/>
                </a:lnTo>
                <a:lnTo>
                  <a:pt x="163" y="32"/>
                </a:lnTo>
                <a:lnTo>
                  <a:pt x="165" y="31"/>
                </a:lnTo>
                <a:lnTo>
                  <a:pt x="167" y="29"/>
                </a:lnTo>
                <a:lnTo>
                  <a:pt x="170" y="28"/>
                </a:lnTo>
                <a:lnTo>
                  <a:pt x="172" y="26"/>
                </a:lnTo>
                <a:lnTo>
                  <a:pt x="175" y="28"/>
                </a:lnTo>
                <a:lnTo>
                  <a:pt x="181" y="25"/>
                </a:lnTo>
                <a:lnTo>
                  <a:pt x="189" y="25"/>
                </a:lnTo>
                <a:lnTo>
                  <a:pt x="192" y="23"/>
                </a:lnTo>
                <a:lnTo>
                  <a:pt x="195" y="25"/>
                </a:lnTo>
                <a:lnTo>
                  <a:pt x="195" y="26"/>
                </a:lnTo>
                <a:lnTo>
                  <a:pt x="197" y="28"/>
                </a:lnTo>
                <a:lnTo>
                  <a:pt x="198" y="28"/>
                </a:lnTo>
                <a:lnTo>
                  <a:pt x="200" y="31"/>
                </a:lnTo>
                <a:lnTo>
                  <a:pt x="201" y="34"/>
                </a:lnTo>
                <a:lnTo>
                  <a:pt x="203" y="34"/>
                </a:lnTo>
                <a:lnTo>
                  <a:pt x="211" y="26"/>
                </a:lnTo>
                <a:lnTo>
                  <a:pt x="214" y="28"/>
                </a:lnTo>
                <a:lnTo>
                  <a:pt x="217" y="26"/>
                </a:lnTo>
                <a:lnTo>
                  <a:pt x="220" y="26"/>
                </a:lnTo>
                <a:lnTo>
                  <a:pt x="222" y="26"/>
                </a:lnTo>
                <a:lnTo>
                  <a:pt x="222" y="25"/>
                </a:lnTo>
                <a:lnTo>
                  <a:pt x="223" y="20"/>
                </a:lnTo>
                <a:lnTo>
                  <a:pt x="226" y="15"/>
                </a:lnTo>
                <a:lnTo>
                  <a:pt x="228" y="17"/>
                </a:lnTo>
                <a:lnTo>
                  <a:pt x="228" y="19"/>
                </a:lnTo>
                <a:lnTo>
                  <a:pt x="223" y="72"/>
                </a:lnTo>
                <a:lnTo>
                  <a:pt x="222" y="75"/>
                </a:lnTo>
                <a:lnTo>
                  <a:pt x="223" y="78"/>
                </a:lnTo>
                <a:lnTo>
                  <a:pt x="222" y="80"/>
                </a:lnTo>
                <a:lnTo>
                  <a:pt x="217" y="82"/>
                </a:lnTo>
                <a:lnTo>
                  <a:pt x="213" y="86"/>
                </a:lnTo>
                <a:lnTo>
                  <a:pt x="206" y="86"/>
                </a:lnTo>
                <a:lnTo>
                  <a:pt x="200" y="88"/>
                </a:lnTo>
                <a:lnTo>
                  <a:pt x="192" y="91"/>
                </a:lnTo>
                <a:lnTo>
                  <a:pt x="198" y="98"/>
                </a:lnTo>
                <a:lnTo>
                  <a:pt x="206" y="98"/>
                </a:lnTo>
                <a:lnTo>
                  <a:pt x="206" y="105"/>
                </a:lnTo>
                <a:lnTo>
                  <a:pt x="203" y="105"/>
                </a:lnTo>
                <a:lnTo>
                  <a:pt x="201" y="124"/>
                </a:lnTo>
                <a:lnTo>
                  <a:pt x="195" y="124"/>
                </a:lnTo>
                <a:lnTo>
                  <a:pt x="195" y="123"/>
                </a:lnTo>
                <a:lnTo>
                  <a:pt x="188" y="123"/>
                </a:lnTo>
                <a:lnTo>
                  <a:pt x="187" y="120"/>
                </a:lnTo>
                <a:lnTo>
                  <a:pt x="182" y="120"/>
                </a:lnTo>
                <a:lnTo>
                  <a:pt x="181" y="121"/>
                </a:lnTo>
                <a:lnTo>
                  <a:pt x="184" y="124"/>
                </a:lnTo>
                <a:lnTo>
                  <a:pt x="173" y="143"/>
                </a:lnTo>
                <a:lnTo>
                  <a:pt x="179" y="148"/>
                </a:lnTo>
                <a:lnTo>
                  <a:pt x="175" y="151"/>
                </a:lnTo>
                <a:lnTo>
                  <a:pt x="176" y="160"/>
                </a:lnTo>
                <a:lnTo>
                  <a:pt x="176" y="167"/>
                </a:lnTo>
                <a:lnTo>
                  <a:pt x="172" y="167"/>
                </a:lnTo>
                <a:lnTo>
                  <a:pt x="170" y="182"/>
                </a:lnTo>
                <a:lnTo>
                  <a:pt x="166" y="186"/>
                </a:lnTo>
                <a:lnTo>
                  <a:pt x="159" y="182"/>
                </a:lnTo>
                <a:lnTo>
                  <a:pt x="160" y="179"/>
                </a:lnTo>
                <a:lnTo>
                  <a:pt x="153" y="177"/>
                </a:lnTo>
                <a:lnTo>
                  <a:pt x="151" y="179"/>
                </a:lnTo>
                <a:lnTo>
                  <a:pt x="147" y="190"/>
                </a:lnTo>
                <a:lnTo>
                  <a:pt x="141" y="193"/>
                </a:lnTo>
                <a:lnTo>
                  <a:pt x="141" y="195"/>
                </a:lnTo>
                <a:lnTo>
                  <a:pt x="134" y="192"/>
                </a:lnTo>
                <a:lnTo>
                  <a:pt x="128" y="189"/>
                </a:lnTo>
                <a:lnTo>
                  <a:pt x="125" y="190"/>
                </a:lnTo>
                <a:lnTo>
                  <a:pt x="122" y="187"/>
                </a:lnTo>
                <a:lnTo>
                  <a:pt x="122" y="182"/>
                </a:lnTo>
                <a:lnTo>
                  <a:pt x="110" y="170"/>
                </a:lnTo>
                <a:lnTo>
                  <a:pt x="107" y="176"/>
                </a:lnTo>
                <a:lnTo>
                  <a:pt x="104" y="176"/>
                </a:lnTo>
                <a:lnTo>
                  <a:pt x="107" y="164"/>
                </a:lnTo>
                <a:lnTo>
                  <a:pt x="104" y="160"/>
                </a:lnTo>
                <a:lnTo>
                  <a:pt x="112" y="154"/>
                </a:lnTo>
                <a:lnTo>
                  <a:pt x="107" y="152"/>
                </a:lnTo>
                <a:lnTo>
                  <a:pt x="104" y="155"/>
                </a:lnTo>
                <a:lnTo>
                  <a:pt x="100" y="154"/>
                </a:lnTo>
                <a:lnTo>
                  <a:pt x="100" y="149"/>
                </a:lnTo>
                <a:lnTo>
                  <a:pt x="90" y="148"/>
                </a:lnTo>
                <a:lnTo>
                  <a:pt x="90" y="146"/>
                </a:lnTo>
                <a:lnTo>
                  <a:pt x="82" y="146"/>
                </a:lnTo>
                <a:lnTo>
                  <a:pt x="85" y="141"/>
                </a:lnTo>
                <a:lnTo>
                  <a:pt x="88" y="142"/>
                </a:lnTo>
                <a:lnTo>
                  <a:pt x="91" y="136"/>
                </a:lnTo>
                <a:lnTo>
                  <a:pt x="87" y="133"/>
                </a:lnTo>
                <a:lnTo>
                  <a:pt x="87" y="130"/>
                </a:lnTo>
                <a:lnTo>
                  <a:pt x="85" y="129"/>
                </a:lnTo>
                <a:lnTo>
                  <a:pt x="84" y="126"/>
                </a:lnTo>
                <a:lnTo>
                  <a:pt x="80" y="126"/>
                </a:lnTo>
                <a:lnTo>
                  <a:pt x="72" y="129"/>
                </a:lnTo>
                <a:lnTo>
                  <a:pt x="66" y="129"/>
                </a:lnTo>
                <a:lnTo>
                  <a:pt x="62" y="124"/>
                </a:lnTo>
                <a:lnTo>
                  <a:pt x="63" y="123"/>
                </a:lnTo>
                <a:lnTo>
                  <a:pt x="66" y="121"/>
                </a:lnTo>
                <a:lnTo>
                  <a:pt x="75" y="120"/>
                </a:lnTo>
                <a:lnTo>
                  <a:pt x="75" y="119"/>
                </a:lnTo>
                <a:lnTo>
                  <a:pt x="66" y="117"/>
                </a:lnTo>
                <a:lnTo>
                  <a:pt x="65" y="114"/>
                </a:lnTo>
                <a:lnTo>
                  <a:pt x="62" y="108"/>
                </a:lnTo>
                <a:lnTo>
                  <a:pt x="61" y="108"/>
                </a:lnTo>
                <a:lnTo>
                  <a:pt x="58" y="110"/>
                </a:lnTo>
                <a:lnTo>
                  <a:pt x="56" y="108"/>
                </a:lnTo>
                <a:lnTo>
                  <a:pt x="52" y="108"/>
                </a:lnTo>
                <a:lnTo>
                  <a:pt x="50" y="101"/>
                </a:lnTo>
                <a:lnTo>
                  <a:pt x="47" y="97"/>
                </a:lnTo>
                <a:lnTo>
                  <a:pt x="44" y="95"/>
                </a:lnTo>
                <a:lnTo>
                  <a:pt x="44" y="92"/>
                </a:lnTo>
                <a:lnTo>
                  <a:pt x="43" y="88"/>
                </a:lnTo>
                <a:lnTo>
                  <a:pt x="53" y="76"/>
                </a:lnTo>
                <a:lnTo>
                  <a:pt x="55" y="75"/>
                </a:lnTo>
                <a:lnTo>
                  <a:pt x="53" y="73"/>
                </a:lnTo>
                <a:lnTo>
                  <a:pt x="50" y="70"/>
                </a:lnTo>
                <a:lnTo>
                  <a:pt x="47" y="70"/>
                </a:lnTo>
                <a:lnTo>
                  <a:pt x="43" y="69"/>
                </a:lnTo>
                <a:lnTo>
                  <a:pt x="40" y="66"/>
                </a:lnTo>
                <a:lnTo>
                  <a:pt x="40" y="63"/>
                </a:lnTo>
                <a:lnTo>
                  <a:pt x="25" y="51"/>
                </a:lnTo>
                <a:lnTo>
                  <a:pt x="21" y="50"/>
                </a:lnTo>
                <a:lnTo>
                  <a:pt x="18" y="45"/>
                </a:lnTo>
                <a:lnTo>
                  <a:pt x="18" y="37"/>
                </a:lnTo>
                <a:lnTo>
                  <a:pt x="18" y="29"/>
                </a:lnTo>
                <a:lnTo>
                  <a:pt x="15" y="26"/>
                </a:lnTo>
                <a:lnTo>
                  <a:pt x="17" y="26"/>
                </a:lnTo>
                <a:lnTo>
                  <a:pt x="17" y="10"/>
                </a:lnTo>
                <a:lnTo>
                  <a:pt x="6" y="9"/>
                </a:lnTo>
                <a:lnTo>
                  <a:pt x="2" y="9"/>
                </a:lnTo>
                <a:lnTo>
                  <a:pt x="0" y="7"/>
                </a:lnTo>
                <a:lnTo>
                  <a:pt x="0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1"/>
                </a:lnTo>
                <a:lnTo>
                  <a:pt x="17" y="1"/>
                </a:lnTo>
                <a:lnTo>
                  <a:pt x="18" y="4"/>
                </a:lnTo>
                <a:lnTo>
                  <a:pt x="19" y="4"/>
                </a:lnTo>
                <a:lnTo>
                  <a:pt x="21" y="6"/>
                </a:lnTo>
                <a:lnTo>
                  <a:pt x="21" y="7"/>
                </a:lnTo>
                <a:lnTo>
                  <a:pt x="19" y="10"/>
                </a:lnTo>
                <a:lnTo>
                  <a:pt x="21" y="12"/>
                </a:lnTo>
                <a:lnTo>
                  <a:pt x="22" y="12"/>
                </a:lnTo>
                <a:lnTo>
                  <a:pt x="30" y="12"/>
                </a:lnTo>
                <a:lnTo>
                  <a:pt x="31" y="13"/>
                </a:lnTo>
                <a:lnTo>
                  <a:pt x="33" y="12"/>
                </a:lnTo>
                <a:lnTo>
                  <a:pt x="34" y="13"/>
                </a:lnTo>
                <a:lnTo>
                  <a:pt x="34" y="15"/>
                </a:lnTo>
                <a:lnTo>
                  <a:pt x="40" y="15"/>
                </a:lnTo>
                <a:lnTo>
                  <a:pt x="40" y="16"/>
                </a:lnTo>
                <a:lnTo>
                  <a:pt x="46" y="16"/>
                </a:lnTo>
                <a:lnTo>
                  <a:pt x="49" y="17"/>
                </a:lnTo>
                <a:lnTo>
                  <a:pt x="52" y="20"/>
                </a:lnTo>
                <a:lnTo>
                  <a:pt x="55" y="20"/>
                </a:lnTo>
                <a:lnTo>
                  <a:pt x="56" y="19"/>
                </a:lnTo>
                <a:lnTo>
                  <a:pt x="59" y="16"/>
                </a:lnTo>
                <a:lnTo>
                  <a:pt x="62" y="13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3" name="Freeform 271"/>
          <p:cNvSpPr>
            <a:spLocks noEditPoints="1"/>
          </p:cNvSpPr>
          <p:nvPr/>
        </p:nvSpPr>
        <p:spPr bwMode="auto">
          <a:xfrm rot="21334256">
            <a:off x="2529572" y="2497398"/>
            <a:ext cx="1105029" cy="936758"/>
          </a:xfrm>
          <a:custGeom>
            <a:avLst/>
            <a:gdLst>
              <a:gd name="T0" fmla="*/ 2147483647 w 288"/>
              <a:gd name="T1" fmla="*/ 2147483647 h 237"/>
              <a:gd name="T2" fmla="*/ 2147483647 w 288"/>
              <a:gd name="T3" fmla="*/ 2147483647 h 237"/>
              <a:gd name="T4" fmla="*/ 2147483647 w 288"/>
              <a:gd name="T5" fmla="*/ 2147483647 h 237"/>
              <a:gd name="T6" fmla="*/ 2147483647 w 288"/>
              <a:gd name="T7" fmla="*/ 2147483647 h 237"/>
              <a:gd name="T8" fmla="*/ 2147483647 w 288"/>
              <a:gd name="T9" fmla="*/ 2147483647 h 237"/>
              <a:gd name="T10" fmla="*/ 2147483647 w 288"/>
              <a:gd name="T11" fmla="*/ 2147483647 h 237"/>
              <a:gd name="T12" fmla="*/ 2147483647 w 288"/>
              <a:gd name="T13" fmla="*/ 2147483647 h 237"/>
              <a:gd name="T14" fmla="*/ 2147483647 w 288"/>
              <a:gd name="T15" fmla="*/ 2147483647 h 237"/>
              <a:gd name="T16" fmla="*/ 2147483647 w 288"/>
              <a:gd name="T17" fmla="*/ 2147483647 h 237"/>
              <a:gd name="T18" fmla="*/ 2147483647 w 288"/>
              <a:gd name="T19" fmla="*/ 2147483647 h 237"/>
              <a:gd name="T20" fmla="*/ 2147483647 w 288"/>
              <a:gd name="T21" fmla="*/ 2147483647 h 237"/>
              <a:gd name="T22" fmla="*/ 2147483647 w 288"/>
              <a:gd name="T23" fmla="*/ 2147483647 h 237"/>
              <a:gd name="T24" fmla="*/ 2147483647 w 288"/>
              <a:gd name="T25" fmla="*/ 2147483647 h 237"/>
              <a:gd name="T26" fmla="*/ 2147483647 w 288"/>
              <a:gd name="T27" fmla="*/ 2147483647 h 237"/>
              <a:gd name="T28" fmla="*/ 2147483647 w 288"/>
              <a:gd name="T29" fmla="*/ 2147483647 h 237"/>
              <a:gd name="T30" fmla="*/ 2147483647 w 288"/>
              <a:gd name="T31" fmla="*/ 2147483647 h 237"/>
              <a:gd name="T32" fmla="*/ 2147483647 w 288"/>
              <a:gd name="T33" fmla="*/ 2147483647 h 237"/>
              <a:gd name="T34" fmla="*/ 2147483647 w 288"/>
              <a:gd name="T35" fmla="*/ 2147483647 h 237"/>
              <a:gd name="T36" fmla="*/ 2147483647 w 288"/>
              <a:gd name="T37" fmla="*/ 2147483647 h 237"/>
              <a:gd name="T38" fmla="*/ 2147483647 w 288"/>
              <a:gd name="T39" fmla="*/ 2147483647 h 237"/>
              <a:gd name="T40" fmla="*/ 2147483647 w 288"/>
              <a:gd name="T41" fmla="*/ 2147483647 h 237"/>
              <a:gd name="T42" fmla="*/ 2147483647 w 288"/>
              <a:gd name="T43" fmla="*/ 2147483647 h 237"/>
              <a:gd name="T44" fmla="*/ 2147483647 w 288"/>
              <a:gd name="T45" fmla="*/ 2147483647 h 237"/>
              <a:gd name="T46" fmla="*/ 2147483647 w 288"/>
              <a:gd name="T47" fmla="*/ 2147483647 h 237"/>
              <a:gd name="T48" fmla="*/ 2147483647 w 288"/>
              <a:gd name="T49" fmla="*/ 2147483647 h 237"/>
              <a:gd name="T50" fmla="*/ 2147483647 w 288"/>
              <a:gd name="T51" fmla="*/ 2147483647 h 237"/>
              <a:gd name="T52" fmla="*/ 2147483647 w 288"/>
              <a:gd name="T53" fmla="*/ 2147483647 h 237"/>
              <a:gd name="T54" fmla="*/ 2147483647 w 288"/>
              <a:gd name="T55" fmla="*/ 2147483647 h 237"/>
              <a:gd name="T56" fmla="*/ 2147483647 w 288"/>
              <a:gd name="T57" fmla="*/ 2147483647 h 237"/>
              <a:gd name="T58" fmla="*/ 2147483647 w 288"/>
              <a:gd name="T59" fmla="*/ 2147483647 h 237"/>
              <a:gd name="T60" fmla="*/ 2147483647 w 288"/>
              <a:gd name="T61" fmla="*/ 2147483647 h 237"/>
              <a:gd name="T62" fmla="*/ 2147483647 w 288"/>
              <a:gd name="T63" fmla="*/ 2147483647 h 237"/>
              <a:gd name="T64" fmla="*/ 2147483647 w 288"/>
              <a:gd name="T65" fmla="*/ 2147483647 h 237"/>
              <a:gd name="T66" fmla="*/ 2147483647 w 288"/>
              <a:gd name="T67" fmla="*/ 2147483647 h 237"/>
              <a:gd name="T68" fmla="*/ 2147483647 w 288"/>
              <a:gd name="T69" fmla="*/ 2147483647 h 237"/>
              <a:gd name="T70" fmla="*/ 2147483647 w 288"/>
              <a:gd name="T71" fmla="*/ 2147483647 h 237"/>
              <a:gd name="T72" fmla="*/ 2147483647 w 288"/>
              <a:gd name="T73" fmla="*/ 2147483647 h 237"/>
              <a:gd name="T74" fmla="*/ 2147483647 w 288"/>
              <a:gd name="T75" fmla="*/ 2147483647 h 237"/>
              <a:gd name="T76" fmla="*/ 2147483647 w 288"/>
              <a:gd name="T77" fmla="*/ 2147483647 h 237"/>
              <a:gd name="T78" fmla="*/ 2147483647 w 288"/>
              <a:gd name="T79" fmla="*/ 2147483647 h 237"/>
              <a:gd name="T80" fmla="*/ 2147483647 w 288"/>
              <a:gd name="T81" fmla="*/ 2147483647 h 237"/>
              <a:gd name="T82" fmla="*/ 2147483647 w 288"/>
              <a:gd name="T83" fmla="*/ 2147483647 h 237"/>
              <a:gd name="T84" fmla="*/ 2147483647 w 288"/>
              <a:gd name="T85" fmla="*/ 2147483647 h 237"/>
              <a:gd name="T86" fmla="*/ 2147483647 w 288"/>
              <a:gd name="T87" fmla="*/ 2147483647 h 237"/>
              <a:gd name="T88" fmla="*/ 2147483647 w 288"/>
              <a:gd name="T89" fmla="*/ 2147483647 h 237"/>
              <a:gd name="T90" fmla="*/ 2147483647 w 288"/>
              <a:gd name="T91" fmla="*/ 2147483647 h 237"/>
              <a:gd name="T92" fmla="*/ 2147483647 w 288"/>
              <a:gd name="T93" fmla="*/ 2147483647 h 237"/>
              <a:gd name="T94" fmla="*/ 2147483647 w 288"/>
              <a:gd name="T95" fmla="*/ 2147483647 h 237"/>
              <a:gd name="T96" fmla="*/ 2147483647 w 288"/>
              <a:gd name="T97" fmla="*/ 2147483647 h 237"/>
              <a:gd name="T98" fmla="*/ 2147483647 w 288"/>
              <a:gd name="T99" fmla="*/ 2147483647 h 237"/>
              <a:gd name="T100" fmla="*/ 2147483647 w 288"/>
              <a:gd name="T101" fmla="*/ 2147483647 h 237"/>
              <a:gd name="T102" fmla="*/ 2147483647 w 288"/>
              <a:gd name="T103" fmla="*/ 2147483647 h 237"/>
              <a:gd name="T104" fmla="*/ 2147483647 w 288"/>
              <a:gd name="T105" fmla="*/ 2147483647 h 237"/>
              <a:gd name="T106" fmla="*/ 2147483647 w 288"/>
              <a:gd name="T107" fmla="*/ 2147483647 h 237"/>
              <a:gd name="T108" fmla="*/ 2147483647 w 288"/>
              <a:gd name="T109" fmla="*/ 2147483647 h 237"/>
              <a:gd name="T110" fmla="*/ 2147483647 w 288"/>
              <a:gd name="T111" fmla="*/ 2147483647 h 237"/>
              <a:gd name="T112" fmla="*/ 2147483647 w 288"/>
              <a:gd name="T113" fmla="*/ 2147483647 h 237"/>
              <a:gd name="T114" fmla="*/ 2147483647 w 288"/>
              <a:gd name="T115" fmla="*/ 2147483647 h 237"/>
              <a:gd name="T116" fmla="*/ 2147483647 w 288"/>
              <a:gd name="T117" fmla="*/ 2147483647 h 237"/>
              <a:gd name="T118" fmla="*/ 2147483647 w 288"/>
              <a:gd name="T119" fmla="*/ 2147483647 h 237"/>
              <a:gd name="T120" fmla="*/ 2147483647 w 288"/>
              <a:gd name="T121" fmla="*/ 2147483647 h 237"/>
              <a:gd name="T122" fmla="*/ 2147483647 w 288"/>
              <a:gd name="T123" fmla="*/ 2147483647 h 237"/>
              <a:gd name="T124" fmla="*/ 2147483647 w 288"/>
              <a:gd name="T125" fmla="*/ 2147483647 h 23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88"/>
              <a:gd name="T190" fmla="*/ 0 h 237"/>
              <a:gd name="T191" fmla="*/ 288 w 288"/>
              <a:gd name="T192" fmla="*/ 237 h 23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88" h="237">
                <a:moveTo>
                  <a:pt x="170" y="5"/>
                </a:moveTo>
                <a:lnTo>
                  <a:pt x="172" y="5"/>
                </a:lnTo>
                <a:lnTo>
                  <a:pt x="172" y="7"/>
                </a:lnTo>
                <a:lnTo>
                  <a:pt x="172" y="8"/>
                </a:lnTo>
                <a:lnTo>
                  <a:pt x="170" y="7"/>
                </a:lnTo>
                <a:lnTo>
                  <a:pt x="170" y="5"/>
                </a:lnTo>
                <a:lnTo>
                  <a:pt x="169" y="7"/>
                </a:lnTo>
                <a:lnTo>
                  <a:pt x="169" y="8"/>
                </a:lnTo>
                <a:lnTo>
                  <a:pt x="169" y="10"/>
                </a:lnTo>
                <a:lnTo>
                  <a:pt x="169" y="11"/>
                </a:lnTo>
                <a:lnTo>
                  <a:pt x="166" y="13"/>
                </a:lnTo>
                <a:lnTo>
                  <a:pt x="164" y="13"/>
                </a:lnTo>
                <a:lnTo>
                  <a:pt x="164" y="14"/>
                </a:lnTo>
                <a:lnTo>
                  <a:pt x="164" y="16"/>
                </a:lnTo>
                <a:lnTo>
                  <a:pt x="164" y="19"/>
                </a:lnTo>
                <a:lnTo>
                  <a:pt x="164" y="20"/>
                </a:lnTo>
                <a:lnTo>
                  <a:pt x="163" y="22"/>
                </a:lnTo>
                <a:lnTo>
                  <a:pt x="161" y="26"/>
                </a:lnTo>
                <a:lnTo>
                  <a:pt x="163" y="26"/>
                </a:lnTo>
                <a:lnTo>
                  <a:pt x="163" y="27"/>
                </a:lnTo>
                <a:lnTo>
                  <a:pt x="164" y="29"/>
                </a:lnTo>
                <a:lnTo>
                  <a:pt x="164" y="30"/>
                </a:lnTo>
                <a:lnTo>
                  <a:pt x="164" y="32"/>
                </a:lnTo>
                <a:lnTo>
                  <a:pt x="164" y="35"/>
                </a:lnTo>
                <a:lnTo>
                  <a:pt x="163" y="38"/>
                </a:lnTo>
                <a:lnTo>
                  <a:pt x="163" y="39"/>
                </a:lnTo>
                <a:lnTo>
                  <a:pt x="164" y="41"/>
                </a:lnTo>
                <a:lnTo>
                  <a:pt x="164" y="42"/>
                </a:lnTo>
                <a:lnTo>
                  <a:pt x="163" y="42"/>
                </a:lnTo>
                <a:lnTo>
                  <a:pt x="160" y="41"/>
                </a:lnTo>
                <a:lnTo>
                  <a:pt x="159" y="42"/>
                </a:lnTo>
                <a:lnTo>
                  <a:pt x="159" y="44"/>
                </a:lnTo>
                <a:lnTo>
                  <a:pt x="160" y="45"/>
                </a:lnTo>
                <a:lnTo>
                  <a:pt x="161" y="44"/>
                </a:lnTo>
                <a:lnTo>
                  <a:pt x="163" y="44"/>
                </a:lnTo>
                <a:lnTo>
                  <a:pt x="166" y="44"/>
                </a:lnTo>
                <a:lnTo>
                  <a:pt x="167" y="42"/>
                </a:lnTo>
                <a:lnTo>
                  <a:pt x="167" y="44"/>
                </a:lnTo>
                <a:lnTo>
                  <a:pt x="167" y="45"/>
                </a:lnTo>
                <a:lnTo>
                  <a:pt x="167" y="47"/>
                </a:lnTo>
                <a:lnTo>
                  <a:pt x="169" y="48"/>
                </a:lnTo>
                <a:lnTo>
                  <a:pt x="169" y="47"/>
                </a:lnTo>
                <a:lnTo>
                  <a:pt x="170" y="45"/>
                </a:lnTo>
                <a:lnTo>
                  <a:pt x="170" y="47"/>
                </a:lnTo>
                <a:lnTo>
                  <a:pt x="172" y="48"/>
                </a:lnTo>
                <a:lnTo>
                  <a:pt x="173" y="51"/>
                </a:lnTo>
                <a:lnTo>
                  <a:pt x="176" y="54"/>
                </a:lnTo>
                <a:lnTo>
                  <a:pt x="179" y="55"/>
                </a:lnTo>
                <a:lnTo>
                  <a:pt x="181" y="57"/>
                </a:lnTo>
                <a:lnTo>
                  <a:pt x="182" y="60"/>
                </a:lnTo>
                <a:lnTo>
                  <a:pt x="185" y="63"/>
                </a:lnTo>
                <a:lnTo>
                  <a:pt x="186" y="66"/>
                </a:lnTo>
                <a:lnTo>
                  <a:pt x="188" y="68"/>
                </a:lnTo>
                <a:lnTo>
                  <a:pt x="189" y="71"/>
                </a:lnTo>
                <a:lnTo>
                  <a:pt x="195" y="73"/>
                </a:lnTo>
                <a:lnTo>
                  <a:pt x="197" y="76"/>
                </a:lnTo>
                <a:lnTo>
                  <a:pt x="198" y="79"/>
                </a:lnTo>
                <a:lnTo>
                  <a:pt x="204" y="83"/>
                </a:lnTo>
                <a:lnTo>
                  <a:pt x="207" y="86"/>
                </a:lnTo>
                <a:lnTo>
                  <a:pt x="208" y="88"/>
                </a:lnTo>
                <a:lnTo>
                  <a:pt x="210" y="89"/>
                </a:lnTo>
                <a:lnTo>
                  <a:pt x="211" y="89"/>
                </a:lnTo>
                <a:lnTo>
                  <a:pt x="214" y="92"/>
                </a:lnTo>
                <a:lnTo>
                  <a:pt x="219" y="95"/>
                </a:lnTo>
                <a:lnTo>
                  <a:pt x="223" y="95"/>
                </a:lnTo>
                <a:lnTo>
                  <a:pt x="227" y="95"/>
                </a:lnTo>
                <a:lnTo>
                  <a:pt x="230" y="93"/>
                </a:lnTo>
                <a:lnTo>
                  <a:pt x="232" y="93"/>
                </a:lnTo>
                <a:lnTo>
                  <a:pt x="233" y="92"/>
                </a:lnTo>
                <a:lnTo>
                  <a:pt x="235" y="92"/>
                </a:lnTo>
                <a:lnTo>
                  <a:pt x="236" y="92"/>
                </a:lnTo>
                <a:lnTo>
                  <a:pt x="238" y="92"/>
                </a:lnTo>
                <a:lnTo>
                  <a:pt x="239" y="93"/>
                </a:lnTo>
                <a:lnTo>
                  <a:pt x="242" y="93"/>
                </a:lnTo>
                <a:lnTo>
                  <a:pt x="244" y="95"/>
                </a:lnTo>
                <a:lnTo>
                  <a:pt x="246" y="98"/>
                </a:lnTo>
                <a:lnTo>
                  <a:pt x="248" y="98"/>
                </a:lnTo>
                <a:lnTo>
                  <a:pt x="251" y="99"/>
                </a:lnTo>
                <a:lnTo>
                  <a:pt x="252" y="99"/>
                </a:lnTo>
                <a:lnTo>
                  <a:pt x="252" y="101"/>
                </a:lnTo>
                <a:lnTo>
                  <a:pt x="254" y="99"/>
                </a:lnTo>
                <a:lnTo>
                  <a:pt x="255" y="99"/>
                </a:lnTo>
                <a:lnTo>
                  <a:pt x="257" y="98"/>
                </a:lnTo>
                <a:lnTo>
                  <a:pt x="258" y="99"/>
                </a:lnTo>
                <a:lnTo>
                  <a:pt x="258" y="101"/>
                </a:lnTo>
                <a:lnTo>
                  <a:pt x="258" y="102"/>
                </a:lnTo>
                <a:lnTo>
                  <a:pt x="258" y="104"/>
                </a:lnTo>
                <a:lnTo>
                  <a:pt x="260" y="104"/>
                </a:lnTo>
                <a:lnTo>
                  <a:pt x="261" y="104"/>
                </a:lnTo>
                <a:lnTo>
                  <a:pt x="261" y="105"/>
                </a:lnTo>
                <a:lnTo>
                  <a:pt x="263" y="107"/>
                </a:lnTo>
                <a:lnTo>
                  <a:pt x="264" y="108"/>
                </a:lnTo>
                <a:lnTo>
                  <a:pt x="263" y="110"/>
                </a:lnTo>
                <a:lnTo>
                  <a:pt x="266" y="111"/>
                </a:lnTo>
                <a:lnTo>
                  <a:pt x="266" y="112"/>
                </a:lnTo>
                <a:lnTo>
                  <a:pt x="268" y="117"/>
                </a:lnTo>
                <a:lnTo>
                  <a:pt x="268" y="121"/>
                </a:lnTo>
                <a:lnTo>
                  <a:pt x="270" y="124"/>
                </a:lnTo>
                <a:lnTo>
                  <a:pt x="273" y="127"/>
                </a:lnTo>
                <a:lnTo>
                  <a:pt x="276" y="129"/>
                </a:lnTo>
                <a:lnTo>
                  <a:pt x="279" y="129"/>
                </a:lnTo>
                <a:lnTo>
                  <a:pt x="280" y="130"/>
                </a:lnTo>
                <a:lnTo>
                  <a:pt x="282" y="131"/>
                </a:lnTo>
                <a:lnTo>
                  <a:pt x="285" y="139"/>
                </a:lnTo>
                <a:lnTo>
                  <a:pt x="288" y="140"/>
                </a:lnTo>
                <a:lnTo>
                  <a:pt x="288" y="142"/>
                </a:lnTo>
                <a:lnTo>
                  <a:pt x="286" y="146"/>
                </a:lnTo>
                <a:lnTo>
                  <a:pt x="286" y="148"/>
                </a:lnTo>
                <a:lnTo>
                  <a:pt x="288" y="156"/>
                </a:lnTo>
                <a:lnTo>
                  <a:pt x="285" y="158"/>
                </a:lnTo>
                <a:lnTo>
                  <a:pt x="267" y="156"/>
                </a:lnTo>
                <a:lnTo>
                  <a:pt x="264" y="162"/>
                </a:lnTo>
                <a:lnTo>
                  <a:pt x="263" y="161"/>
                </a:lnTo>
                <a:lnTo>
                  <a:pt x="260" y="161"/>
                </a:lnTo>
                <a:lnTo>
                  <a:pt x="260" y="164"/>
                </a:lnTo>
                <a:lnTo>
                  <a:pt x="258" y="164"/>
                </a:lnTo>
                <a:lnTo>
                  <a:pt x="257" y="170"/>
                </a:lnTo>
                <a:lnTo>
                  <a:pt x="255" y="173"/>
                </a:lnTo>
                <a:lnTo>
                  <a:pt x="254" y="174"/>
                </a:lnTo>
                <a:lnTo>
                  <a:pt x="251" y="173"/>
                </a:lnTo>
                <a:lnTo>
                  <a:pt x="246" y="168"/>
                </a:lnTo>
                <a:lnTo>
                  <a:pt x="245" y="168"/>
                </a:lnTo>
                <a:lnTo>
                  <a:pt x="255" y="183"/>
                </a:lnTo>
                <a:lnTo>
                  <a:pt x="252" y="186"/>
                </a:lnTo>
                <a:lnTo>
                  <a:pt x="251" y="222"/>
                </a:lnTo>
                <a:lnTo>
                  <a:pt x="249" y="224"/>
                </a:lnTo>
                <a:lnTo>
                  <a:pt x="249" y="221"/>
                </a:lnTo>
                <a:lnTo>
                  <a:pt x="248" y="219"/>
                </a:lnTo>
                <a:lnTo>
                  <a:pt x="249" y="218"/>
                </a:lnTo>
                <a:lnTo>
                  <a:pt x="248" y="216"/>
                </a:lnTo>
                <a:lnTo>
                  <a:pt x="248" y="218"/>
                </a:lnTo>
                <a:lnTo>
                  <a:pt x="245" y="221"/>
                </a:lnTo>
                <a:lnTo>
                  <a:pt x="242" y="221"/>
                </a:lnTo>
                <a:lnTo>
                  <a:pt x="241" y="218"/>
                </a:lnTo>
                <a:lnTo>
                  <a:pt x="239" y="218"/>
                </a:lnTo>
                <a:lnTo>
                  <a:pt x="238" y="218"/>
                </a:lnTo>
                <a:lnTo>
                  <a:pt x="235" y="222"/>
                </a:lnTo>
                <a:lnTo>
                  <a:pt x="232" y="222"/>
                </a:lnTo>
                <a:lnTo>
                  <a:pt x="229" y="228"/>
                </a:lnTo>
                <a:lnTo>
                  <a:pt x="226" y="228"/>
                </a:lnTo>
                <a:lnTo>
                  <a:pt x="210" y="225"/>
                </a:lnTo>
                <a:lnTo>
                  <a:pt x="201" y="227"/>
                </a:lnTo>
                <a:lnTo>
                  <a:pt x="197" y="230"/>
                </a:lnTo>
                <a:lnTo>
                  <a:pt x="195" y="228"/>
                </a:lnTo>
                <a:lnTo>
                  <a:pt x="194" y="227"/>
                </a:lnTo>
                <a:lnTo>
                  <a:pt x="183" y="227"/>
                </a:lnTo>
                <a:lnTo>
                  <a:pt x="179" y="228"/>
                </a:lnTo>
                <a:lnTo>
                  <a:pt x="154" y="212"/>
                </a:lnTo>
                <a:lnTo>
                  <a:pt x="144" y="224"/>
                </a:lnTo>
                <a:lnTo>
                  <a:pt x="141" y="228"/>
                </a:lnTo>
                <a:lnTo>
                  <a:pt x="140" y="234"/>
                </a:lnTo>
                <a:lnTo>
                  <a:pt x="131" y="228"/>
                </a:lnTo>
                <a:lnTo>
                  <a:pt x="123" y="227"/>
                </a:lnTo>
                <a:lnTo>
                  <a:pt x="119" y="231"/>
                </a:lnTo>
                <a:lnTo>
                  <a:pt x="118" y="227"/>
                </a:lnTo>
                <a:lnTo>
                  <a:pt x="116" y="225"/>
                </a:lnTo>
                <a:lnTo>
                  <a:pt x="116" y="222"/>
                </a:lnTo>
                <a:lnTo>
                  <a:pt x="112" y="218"/>
                </a:lnTo>
                <a:lnTo>
                  <a:pt x="109" y="219"/>
                </a:lnTo>
                <a:lnTo>
                  <a:pt x="109" y="221"/>
                </a:lnTo>
                <a:lnTo>
                  <a:pt x="106" y="222"/>
                </a:lnTo>
                <a:lnTo>
                  <a:pt x="97" y="221"/>
                </a:lnTo>
                <a:lnTo>
                  <a:pt x="97" y="214"/>
                </a:lnTo>
                <a:lnTo>
                  <a:pt x="100" y="209"/>
                </a:lnTo>
                <a:lnTo>
                  <a:pt x="100" y="208"/>
                </a:lnTo>
                <a:lnTo>
                  <a:pt x="100" y="205"/>
                </a:lnTo>
                <a:lnTo>
                  <a:pt x="98" y="205"/>
                </a:lnTo>
                <a:lnTo>
                  <a:pt x="97" y="203"/>
                </a:lnTo>
                <a:lnTo>
                  <a:pt x="94" y="202"/>
                </a:lnTo>
                <a:lnTo>
                  <a:pt x="93" y="202"/>
                </a:lnTo>
                <a:lnTo>
                  <a:pt x="90" y="212"/>
                </a:lnTo>
                <a:lnTo>
                  <a:pt x="87" y="211"/>
                </a:lnTo>
                <a:lnTo>
                  <a:pt x="85" y="209"/>
                </a:lnTo>
                <a:lnTo>
                  <a:pt x="85" y="206"/>
                </a:lnTo>
                <a:lnTo>
                  <a:pt x="85" y="205"/>
                </a:lnTo>
                <a:lnTo>
                  <a:pt x="84" y="205"/>
                </a:lnTo>
                <a:lnTo>
                  <a:pt x="84" y="203"/>
                </a:lnTo>
                <a:lnTo>
                  <a:pt x="81" y="206"/>
                </a:lnTo>
                <a:lnTo>
                  <a:pt x="79" y="205"/>
                </a:lnTo>
                <a:lnTo>
                  <a:pt x="79" y="200"/>
                </a:lnTo>
                <a:lnTo>
                  <a:pt x="78" y="199"/>
                </a:lnTo>
                <a:lnTo>
                  <a:pt x="76" y="193"/>
                </a:lnTo>
                <a:lnTo>
                  <a:pt x="75" y="193"/>
                </a:lnTo>
                <a:lnTo>
                  <a:pt x="72" y="193"/>
                </a:lnTo>
                <a:lnTo>
                  <a:pt x="60" y="224"/>
                </a:lnTo>
                <a:lnTo>
                  <a:pt x="57" y="224"/>
                </a:lnTo>
                <a:lnTo>
                  <a:pt x="47" y="224"/>
                </a:lnTo>
                <a:lnTo>
                  <a:pt x="46" y="230"/>
                </a:lnTo>
                <a:lnTo>
                  <a:pt x="44" y="228"/>
                </a:lnTo>
                <a:lnTo>
                  <a:pt x="41" y="230"/>
                </a:lnTo>
                <a:lnTo>
                  <a:pt x="40" y="230"/>
                </a:lnTo>
                <a:lnTo>
                  <a:pt x="37" y="234"/>
                </a:lnTo>
                <a:lnTo>
                  <a:pt x="35" y="236"/>
                </a:lnTo>
                <a:lnTo>
                  <a:pt x="33" y="236"/>
                </a:lnTo>
                <a:lnTo>
                  <a:pt x="31" y="236"/>
                </a:lnTo>
                <a:lnTo>
                  <a:pt x="30" y="234"/>
                </a:lnTo>
                <a:lnTo>
                  <a:pt x="28" y="234"/>
                </a:lnTo>
                <a:lnTo>
                  <a:pt x="27" y="236"/>
                </a:lnTo>
                <a:lnTo>
                  <a:pt x="24" y="234"/>
                </a:lnTo>
                <a:lnTo>
                  <a:pt x="21" y="237"/>
                </a:lnTo>
                <a:lnTo>
                  <a:pt x="19" y="237"/>
                </a:lnTo>
                <a:lnTo>
                  <a:pt x="16" y="234"/>
                </a:lnTo>
                <a:lnTo>
                  <a:pt x="9" y="234"/>
                </a:lnTo>
                <a:lnTo>
                  <a:pt x="8" y="233"/>
                </a:lnTo>
                <a:lnTo>
                  <a:pt x="8" y="230"/>
                </a:lnTo>
                <a:lnTo>
                  <a:pt x="6" y="225"/>
                </a:lnTo>
                <a:lnTo>
                  <a:pt x="5" y="224"/>
                </a:lnTo>
                <a:lnTo>
                  <a:pt x="6" y="221"/>
                </a:lnTo>
                <a:lnTo>
                  <a:pt x="3" y="218"/>
                </a:lnTo>
                <a:lnTo>
                  <a:pt x="2" y="216"/>
                </a:lnTo>
                <a:lnTo>
                  <a:pt x="0" y="215"/>
                </a:lnTo>
                <a:lnTo>
                  <a:pt x="2" y="214"/>
                </a:lnTo>
                <a:lnTo>
                  <a:pt x="6" y="209"/>
                </a:lnTo>
                <a:lnTo>
                  <a:pt x="5" y="205"/>
                </a:lnTo>
                <a:lnTo>
                  <a:pt x="8" y="202"/>
                </a:lnTo>
                <a:lnTo>
                  <a:pt x="8" y="203"/>
                </a:lnTo>
                <a:lnTo>
                  <a:pt x="12" y="202"/>
                </a:lnTo>
                <a:lnTo>
                  <a:pt x="13" y="202"/>
                </a:lnTo>
                <a:lnTo>
                  <a:pt x="15" y="203"/>
                </a:lnTo>
                <a:lnTo>
                  <a:pt x="16" y="203"/>
                </a:lnTo>
                <a:lnTo>
                  <a:pt x="19" y="202"/>
                </a:lnTo>
                <a:lnTo>
                  <a:pt x="21" y="200"/>
                </a:lnTo>
                <a:lnTo>
                  <a:pt x="24" y="197"/>
                </a:lnTo>
                <a:lnTo>
                  <a:pt x="25" y="194"/>
                </a:lnTo>
                <a:lnTo>
                  <a:pt x="25" y="193"/>
                </a:lnTo>
                <a:lnTo>
                  <a:pt x="28" y="189"/>
                </a:lnTo>
                <a:lnTo>
                  <a:pt x="31" y="181"/>
                </a:lnTo>
                <a:lnTo>
                  <a:pt x="35" y="173"/>
                </a:lnTo>
                <a:lnTo>
                  <a:pt x="35" y="171"/>
                </a:lnTo>
                <a:lnTo>
                  <a:pt x="37" y="168"/>
                </a:lnTo>
                <a:lnTo>
                  <a:pt x="38" y="165"/>
                </a:lnTo>
                <a:lnTo>
                  <a:pt x="38" y="161"/>
                </a:lnTo>
                <a:lnTo>
                  <a:pt x="40" y="159"/>
                </a:lnTo>
                <a:lnTo>
                  <a:pt x="41" y="155"/>
                </a:lnTo>
                <a:lnTo>
                  <a:pt x="43" y="152"/>
                </a:lnTo>
                <a:lnTo>
                  <a:pt x="44" y="148"/>
                </a:lnTo>
                <a:lnTo>
                  <a:pt x="46" y="145"/>
                </a:lnTo>
                <a:lnTo>
                  <a:pt x="47" y="140"/>
                </a:lnTo>
                <a:lnTo>
                  <a:pt x="52" y="124"/>
                </a:lnTo>
                <a:lnTo>
                  <a:pt x="54" y="117"/>
                </a:lnTo>
                <a:lnTo>
                  <a:pt x="57" y="112"/>
                </a:lnTo>
                <a:lnTo>
                  <a:pt x="59" y="107"/>
                </a:lnTo>
                <a:lnTo>
                  <a:pt x="62" y="102"/>
                </a:lnTo>
                <a:lnTo>
                  <a:pt x="66" y="98"/>
                </a:lnTo>
                <a:lnTo>
                  <a:pt x="66" y="96"/>
                </a:lnTo>
                <a:lnTo>
                  <a:pt x="68" y="95"/>
                </a:lnTo>
                <a:lnTo>
                  <a:pt x="68" y="93"/>
                </a:lnTo>
                <a:lnTo>
                  <a:pt x="69" y="92"/>
                </a:lnTo>
                <a:lnTo>
                  <a:pt x="72" y="89"/>
                </a:lnTo>
                <a:lnTo>
                  <a:pt x="74" y="88"/>
                </a:lnTo>
                <a:lnTo>
                  <a:pt x="81" y="83"/>
                </a:lnTo>
                <a:lnTo>
                  <a:pt x="84" y="82"/>
                </a:lnTo>
                <a:lnTo>
                  <a:pt x="91" y="80"/>
                </a:lnTo>
                <a:lnTo>
                  <a:pt x="100" y="80"/>
                </a:lnTo>
                <a:lnTo>
                  <a:pt x="104" y="79"/>
                </a:lnTo>
                <a:lnTo>
                  <a:pt x="107" y="79"/>
                </a:lnTo>
                <a:lnTo>
                  <a:pt x="110" y="77"/>
                </a:lnTo>
                <a:lnTo>
                  <a:pt x="113" y="79"/>
                </a:lnTo>
                <a:lnTo>
                  <a:pt x="115" y="80"/>
                </a:lnTo>
                <a:lnTo>
                  <a:pt x="116" y="82"/>
                </a:lnTo>
                <a:lnTo>
                  <a:pt x="118" y="83"/>
                </a:lnTo>
                <a:lnTo>
                  <a:pt x="118" y="86"/>
                </a:lnTo>
                <a:lnTo>
                  <a:pt x="116" y="89"/>
                </a:lnTo>
                <a:lnTo>
                  <a:pt x="115" y="90"/>
                </a:lnTo>
                <a:lnTo>
                  <a:pt x="112" y="93"/>
                </a:lnTo>
                <a:lnTo>
                  <a:pt x="110" y="93"/>
                </a:lnTo>
                <a:lnTo>
                  <a:pt x="109" y="93"/>
                </a:lnTo>
                <a:lnTo>
                  <a:pt x="110" y="92"/>
                </a:lnTo>
                <a:lnTo>
                  <a:pt x="112" y="90"/>
                </a:lnTo>
                <a:lnTo>
                  <a:pt x="113" y="89"/>
                </a:lnTo>
                <a:lnTo>
                  <a:pt x="115" y="86"/>
                </a:lnTo>
                <a:lnTo>
                  <a:pt x="113" y="86"/>
                </a:lnTo>
                <a:lnTo>
                  <a:pt x="110" y="86"/>
                </a:lnTo>
                <a:lnTo>
                  <a:pt x="106" y="85"/>
                </a:lnTo>
                <a:lnTo>
                  <a:pt x="104" y="86"/>
                </a:lnTo>
                <a:lnTo>
                  <a:pt x="106" y="86"/>
                </a:lnTo>
                <a:lnTo>
                  <a:pt x="107" y="89"/>
                </a:lnTo>
                <a:lnTo>
                  <a:pt x="106" y="90"/>
                </a:lnTo>
                <a:lnTo>
                  <a:pt x="104" y="95"/>
                </a:lnTo>
                <a:lnTo>
                  <a:pt x="104" y="98"/>
                </a:lnTo>
                <a:lnTo>
                  <a:pt x="103" y="101"/>
                </a:lnTo>
                <a:lnTo>
                  <a:pt x="101" y="99"/>
                </a:lnTo>
                <a:lnTo>
                  <a:pt x="98" y="98"/>
                </a:lnTo>
                <a:lnTo>
                  <a:pt x="97" y="99"/>
                </a:lnTo>
                <a:lnTo>
                  <a:pt x="94" y="101"/>
                </a:lnTo>
                <a:lnTo>
                  <a:pt x="96" y="102"/>
                </a:lnTo>
                <a:lnTo>
                  <a:pt x="97" y="104"/>
                </a:lnTo>
                <a:lnTo>
                  <a:pt x="96" y="105"/>
                </a:lnTo>
                <a:lnTo>
                  <a:pt x="97" y="105"/>
                </a:lnTo>
                <a:lnTo>
                  <a:pt x="100" y="105"/>
                </a:lnTo>
                <a:lnTo>
                  <a:pt x="101" y="107"/>
                </a:lnTo>
                <a:lnTo>
                  <a:pt x="104" y="108"/>
                </a:lnTo>
                <a:lnTo>
                  <a:pt x="104" y="110"/>
                </a:lnTo>
                <a:lnTo>
                  <a:pt x="104" y="111"/>
                </a:lnTo>
                <a:lnTo>
                  <a:pt x="103" y="112"/>
                </a:lnTo>
                <a:lnTo>
                  <a:pt x="100" y="114"/>
                </a:lnTo>
                <a:lnTo>
                  <a:pt x="98" y="115"/>
                </a:lnTo>
                <a:lnTo>
                  <a:pt x="97" y="115"/>
                </a:lnTo>
                <a:lnTo>
                  <a:pt x="98" y="117"/>
                </a:lnTo>
                <a:lnTo>
                  <a:pt x="100" y="118"/>
                </a:lnTo>
                <a:lnTo>
                  <a:pt x="101" y="118"/>
                </a:lnTo>
                <a:lnTo>
                  <a:pt x="104" y="118"/>
                </a:lnTo>
                <a:lnTo>
                  <a:pt x="106" y="121"/>
                </a:lnTo>
                <a:lnTo>
                  <a:pt x="107" y="124"/>
                </a:lnTo>
                <a:lnTo>
                  <a:pt x="109" y="124"/>
                </a:lnTo>
                <a:lnTo>
                  <a:pt x="112" y="123"/>
                </a:lnTo>
                <a:lnTo>
                  <a:pt x="113" y="120"/>
                </a:lnTo>
                <a:lnTo>
                  <a:pt x="113" y="115"/>
                </a:lnTo>
                <a:lnTo>
                  <a:pt x="115" y="114"/>
                </a:lnTo>
                <a:lnTo>
                  <a:pt x="116" y="111"/>
                </a:lnTo>
                <a:lnTo>
                  <a:pt x="119" y="108"/>
                </a:lnTo>
                <a:lnTo>
                  <a:pt x="123" y="105"/>
                </a:lnTo>
                <a:lnTo>
                  <a:pt x="126" y="104"/>
                </a:lnTo>
                <a:lnTo>
                  <a:pt x="126" y="101"/>
                </a:lnTo>
                <a:lnTo>
                  <a:pt x="126" y="99"/>
                </a:lnTo>
                <a:lnTo>
                  <a:pt x="126" y="96"/>
                </a:lnTo>
                <a:lnTo>
                  <a:pt x="126" y="92"/>
                </a:lnTo>
                <a:lnTo>
                  <a:pt x="128" y="89"/>
                </a:lnTo>
                <a:lnTo>
                  <a:pt x="128" y="88"/>
                </a:lnTo>
                <a:lnTo>
                  <a:pt x="129" y="86"/>
                </a:lnTo>
                <a:lnTo>
                  <a:pt x="131" y="82"/>
                </a:lnTo>
                <a:lnTo>
                  <a:pt x="134" y="77"/>
                </a:lnTo>
                <a:lnTo>
                  <a:pt x="135" y="76"/>
                </a:lnTo>
                <a:lnTo>
                  <a:pt x="137" y="71"/>
                </a:lnTo>
                <a:lnTo>
                  <a:pt x="138" y="67"/>
                </a:lnTo>
                <a:lnTo>
                  <a:pt x="138" y="64"/>
                </a:lnTo>
                <a:lnTo>
                  <a:pt x="138" y="61"/>
                </a:lnTo>
                <a:lnTo>
                  <a:pt x="141" y="55"/>
                </a:lnTo>
                <a:lnTo>
                  <a:pt x="142" y="52"/>
                </a:lnTo>
                <a:lnTo>
                  <a:pt x="145" y="51"/>
                </a:lnTo>
                <a:lnTo>
                  <a:pt x="148" y="49"/>
                </a:lnTo>
                <a:lnTo>
                  <a:pt x="148" y="48"/>
                </a:lnTo>
                <a:lnTo>
                  <a:pt x="151" y="47"/>
                </a:lnTo>
                <a:lnTo>
                  <a:pt x="157" y="44"/>
                </a:lnTo>
                <a:lnTo>
                  <a:pt x="157" y="42"/>
                </a:lnTo>
                <a:lnTo>
                  <a:pt x="159" y="25"/>
                </a:lnTo>
                <a:lnTo>
                  <a:pt x="160" y="19"/>
                </a:lnTo>
                <a:lnTo>
                  <a:pt x="164" y="8"/>
                </a:lnTo>
                <a:lnTo>
                  <a:pt x="166" y="4"/>
                </a:lnTo>
                <a:lnTo>
                  <a:pt x="166" y="3"/>
                </a:lnTo>
                <a:lnTo>
                  <a:pt x="167" y="3"/>
                </a:lnTo>
                <a:lnTo>
                  <a:pt x="169" y="0"/>
                </a:lnTo>
                <a:lnTo>
                  <a:pt x="170" y="0"/>
                </a:lnTo>
                <a:lnTo>
                  <a:pt x="170" y="1"/>
                </a:lnTo>
                <a:lnTo>
                  <a:pt x="169" y="3"/>
                </a:lnTo>
                <a:lnTo>
                  <a:pt x="167" y="4"/>
                </a:lnTo>
                <a:lnTo>
                  <a:pt x="167" y="5"/>
                </a:lnTo>
                <a:lnTo>
                  <a:pt x="170" y="5"/>
                </a:lnTo>
                <a:close/>
                <a:moveTo>
                  <a:pt x="172" y="16"/>
                </a:moveTo>
                <a:lnTo>
                  <a:pt x="172" y="17"/>
                </a:lnTo>
                <a:lnTo>
                  <a:pt x="170" y="17"/>
                </a:lnTo>
                <a:lnTo>
                  <a:pt x="169" y="16"/>
                </a:lnTo>
                <a:lnTo>
                  <a:pt x="169" y="14"/>
                </a:lnTo>
                <a:lnTo>
                  <a:pt x="170" y="14"/>
                </a:lnTo>
                <a:lnTo>
                  <a:pt x="172" y="14"/>
                </a:lnTo>
                <a:lnTo>
                  <a:pt x="172" y="16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01" name="Freeform 279"/>
          <p:cNvSpPr>
            <a:spLocks/>
          </p:cNvSpPr>
          <p:nvPr/>
        </p:nvSpPr>
        <p:spPr bwMode="auto">
          <a:xfrm rot="21381802">
            <a:off x="4349256" y="5722188"/>
            <a:ext cx="1690304" cy="1188542"/>
          </a:xfrm>
          <a:custGeom>
            <a:avLst/>
            <a:gdLst>
              <a:gd name="T0" fmla="*/ 2147483647 w 444"/>
              <a:gd name="T1" fmla="*/ 2147483647 h 321"/>
              <a:gd name="T2" fmla="*/ 2147483647 w 444"/>
              <a:gd name="T3" fmla="*/ 2147483647 h 321"/>
              <a:gd name="T4" fmla="*/ 2147483647 w 444"/>
              <a:gd name="T5" fmla="*/ 2147483647 h 321"/>
              <a:gd name="T6" fmla="*/ 2147483647 w 444"/>
              <a:gd name="T7" fmla="*/ 2147483647 h 321"/>
              <a:gd name="T8" fmla="*/ 2147483647 w 444"/>
              <a:gd name="T9" fmla="*/ 2147483647 h 321"/>
              <a:gd name="T10" fmla="*/ 2147483647 w 444"/>
              <a:gd name="T11" fmla="*/ 2147483647 h 321"/>
              <a:gd name="T12" fmla="*/ 2147483647 w 444"/>
              <a:gd name="T13" fmla="*/ 2147483647 h 321"/>
              <a:gd name="T14" fmla="*/ 2147483647 w 444"/>
              <a:gd name="T15" fmla="*/ 2147483647 h 321"/>
              <a:gd name="T16" fmla="*/ 2147483647 w 444"/>
              <a:gd name="T17" fmla="*/ 2147483647 h 321"/>
              <a:gd name="T18" fmla="*/ 2147483647 w 444"/>
              <a:gd name="T19" fmla="*/ 2147483647 h 321"/>
              <a:gd name="T20" fmla="*/ 2147483647 w 444"/>
              <a:gd name="T21" fmla="*/ 2147483647 h 321"/>
              <a:gd name="T22" fmla="*/ 2147483647 w 444"/>
              <a:gd name="T23" fmla="*/ 2147483647 h 321"/>
              <a:gd name="T24" fmla="*/ 2147483647 w 444"/>
              <a:gd name="T25" fmla="*/ 2147483647 h 321"/>
              <a:gd name="T26" fmla="*/ 2147483647 w 444"/>
              <a:gd name="T27" fmla="*/ 2147483647 h 321"/>
              <a:gd name="T28" fmla="*/ 2147483647 w 444"/>
              <a:gd name="T29" fmla="*/ 2147483647 h 321"/>
              <a:gd name="T30" fmla="*/ 2147483647 w 444"/>
              <a:gd name="T31" fmla="*/ 2147483647 h 321"/>
              <a:gd name="T32" fmla="*/ 2147483647 w 444"/>
              <a:gd name="T33" fmla="*/ 2147483647 h 321"/>
              <a:gd name="T34" fmla="*/ 2147483647 w 444"/>
              <a:gd name="T35" fmla="*/ 2147483647 h 321"/>
              <a:gd name="T36" fmla="*/ 2147483647 w 444"/>
              <a:gd name="T37" fmla="*/ 2147483647 h 321"/>
              <a:gd name="T38" fmla="*/ 2147483647 w 444"/>
              <a:gd name="T39" fmla="*/ 2147483647 h 321"/>
              <a:gd name="T40" fmla="*/ 2147483647 w 444"/>
              <a:gd name="T41" fmla="*/ 2147483647 h 321"/>
              <a:gd name="T42" fmla="*/ 2147483647 w 444"/>
              <a:gd name="T43" fmla="*/ 2147483647 h 321"/>
              <a:gd name="T44" fmla="*/ 2147483647 w 444"/>
              <a:gd name="T45" fmla="*/ 2147483647 h 321"/>
              <a:gd name="T46" fmla="*/ 2147483647 w 444"/>
              <a:gd name="T47" fmla="*/ 2147483647 h 321"/>
              <a:gd name="T48" fmla="*/ 2147483647 w 444"/>
              <a:gd name="T49" fmla="*/ 2147483647 h 321"/>
              <a:gd name="T50" fmla="*/ 2147483647 w 444"/>
              <a:gd name="T51" fmla="*/ 2147483647 h 321"/>
              <a:gd name="T52" fmla="*/ 2147483647 w 444"/>
              <a:gd name="T53" fmla="*/ 2147483647 h 321"/>
              <a:gd name="T54" fmla="*/ 2147483647 w 444"/>
              <a:gd name="T55" fmla="*/ 2147483647 h 321"/>
              <a:gd name="T56" fmla="*/ 2147483647 w 444"/>
              <a:gd name="T57" fmla="*/ 2147483647 h 321"/>
              <a:gd name="T58" fmla="*/ 2147483647 w 444"/>
              <a:gd name="T59" fmla="*/ 2147483647 h 321"/>
              <a:gd name="T60" fmla="*/ 2147483647 w 444"/>
              <a:gd name="T61" fmla="*/ 2147483647 h 321"/>
              <a:gd name="T62" fmla="*/ 2147483647 w 444"/>
              <a:gd name="T63" fmla="*/ 2147483647 h 321"/>
              <a:gd name="T64" fmla="*/ 2147483647 w 444"/>
              <a:gd name="T65" fmla="*/ 2147483647 h 321"/>
              <a:gd name="T66" fmla="*/ 2147483647 w 444"/>
              <a:gd name="T67" fmla="*/ 2147483647 h 321"/>
              <a:gd name="T68" fmla="*/ 2147483647 w 444"/>
              <a:gd name="T69" fmla="*/ 2147483647 h 321"/>
              <a:gd name="T70" fmla="*/ 2147483647 w 444"/>
              <a:gd name="T71" fmla="*/ 2147483647 h 321"/>
              <a:gd name="T72" fmla="*/ 2147483647 w 444"/>
              <a:gd name="T73" fmla="*/ 2147483647 h 321"/>
              <a:gd name="T74" fmla="*/ 2147483647 w 444"/>
              <a:gd name="T75" fmla="*/ 2147483647 h 321"/>
              <a:gd name="T76" fmla="*/ 2147483647 w 444"/>
              <a:gd name="T77" fmla="*/ 2147483647 h 321"/>
              <a:gd name="T78" fmla="*/ 2147483647 w 444"/>
              <a:gd name="T79" fmla="*/ 2147483647 h 321"/>
              <a:gd name="T80" fmla="*/ 2147483647 w 444"/>
              <a:gd name="T81" fmla="*/ 2147483647 h 321"/>
              <a:gd name="T82" fmla="*/ 2147483647 w 444"/>
              <a:gd name="T83" fmla="*/ 2147483647 h 321"/>
              <a:gd name="T84" fmla="*/ 2147483647 w 444"/>
              <a:gd name="T85" fmla="*/ 2147483647 h 321"/>
              <a:gd name="T86" fmla="*/ 2147483647 w 444"/>
              <a:gd name="T87" fmla="*/ 2147483647 h 321"/>
              <a:gd name="T88" fmla="*/ 2147483647 w 444"/>
              <a:gd name="T89" fmla="*/ 2147483647 h 321"/>
              <a:gd name="T90" fmla="*/ 2147483647 w 444"/>
              <a:gd name="T91" fmla="*/ 2147483647 h 321"/>
              <a:gd name="T92" fmla="*/ 2147483647 w 444"/>
              <a:gd name="T93" fmla="*/ 2147483647 h 321"/>
              <a:gd name="T94" fmla="*/ 2147483647 w 444"/>
              <a:gd name="T95" fmla="*/ 2147483647 h 321"/>
              <a:gd name="T96" fmla="*/ 2147483647 w 444"/>
              <a:gd name="T97" fmla="*/ 2147483647 h 321"/>
              <a:gd name="T98" fmla="*/ 2147483647 w 444"/>
              <a:gd name="T99" fmla="*/ 2147483647 h 321"/>
              <a:gd name="T100" fmla="*/ 2147483647 w 444"/>
              <a:gd name="T101" fmla="*/ 2147483647 h 321"/>
              <a:gd name="T102" fmla="*/ 2147483647 w 444"/>
              <a:gd name="T103" fmla="*/ 2147483647 h 321"/>
              <a:gd name="T104" fmla="*/ 2147483647 w 444"/>
              <a:gd name="T105" fmla="*/ 2147483647 h 321"/>
              <a:gd name="T106" fmla="*/ 2147483647 w 444"/>
              <a:gd name="T107" fmla="*/ 2147483647 h 321"/>
              <a:gd name="T108" fmla="*/ 2147483647 w 444"/>
              <a:gd name="T109" fmla="*/ 2147483647 h 321"/>
              <a:gd name="T110" fmla="*/ 2147483647 w 444"/>
              <a:gd name="T111" fmla="*/ 2147483647 h 321"/>
              <a:gd name="T112" fmla="*/ 2147483647 w 444"/>
              <a:gd name="T113" fmla="*/ 2147483647 h 3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44"/>
              <a:gd name="T172" fmla="*/ 0 h 321"/>
              <a:gd name="T173" fmla="*/ 444 w 444"/>
              <a:gd name="T174" fmla="*/ 321 h 32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44" h="321">
                <a:moveTo>
                  <a:pt x="106" y="20"/>
                </a:moveTo>
                <a:lnTo>
                  <a:pt x="115" y="26"/>
                </a:lnTo>
                <a:lnTo>
                  <a:pt x="121" y="28"/>
                </a:lnTo>
                <a:lnTo>
                  <a:pt x="124" y="32"/>
                </a:lnTo>
                <a:lnTo>
                  <a:pt x="124" y="38"/>
                </a:lnTo>
                <a:lnTo>
                  <a:pt x="125" y="41"/>
                </a:lnTo>
                <a:lnTo>
                  <a:pt x="132" y="45"/>
                </a:lnTo>
                <a:lnTo>
                  <a:pt x="144" y="53"/>
                </a:lnTo>
                <a:lnTo>
                  <a:pt x="147" y="53"/>
                </a:lnTo>
                <a:lnTo>
                  <a:pt x="150" y="54"/>
                </a:lnTo>
                <a:lnTo>
                  <a:pt x="159" y="61"/>
                </a:lnTo>
                <a:lnTo>
                  <a:pt x="154" y="70"/>
                </a:lnTo>
                <a:lnTo>
                  <a:pt x="156" y="73"/>
                </a:lnTo>
                <a:lnTo>
                  <a:pt x="154" y="76"/>
                </a:lnTo>
                <a:lnTo>
                  <a:pt x="157" y="80"/>
                </a:lnTo>
                <a:lnTo>
                  <a:pt x="160" y="80"/>
                </a:lnTo>
                <a:lnTo>
                  <a:pt x="162" y="79"/>
                </a:lnTo>
                <a:lnTo>
                  <a:pt x="165" y="79"/>
                </a:lnTo>
                <a:lnTo>
                  <a:pt x="167" y="80"/>
                </a:lnTo>
                <a:lnTo>
                  <a:pt x="173" y="85"/>
                </a:lnTo>
                <a:lnTo>
                  <a:pt x="178" y="88"/>
                </a:lnTo>
                <a:lnTo>
                  <a:pt x="182" y="88"/>
                </a:lnTo>
                <a:lnTo>
                  <a:pt x="194" y="85"/>
                </a:lnTo>
                <a:lnTo>
                  <a:pt x="198" y="88"/>
                </a:lnTo>
                <a:lnTo>
                  <a:pt x="204" y="91"/>
                </a:lnTo>
                <a:lnTo>
                  <a:pt x="211" y="94"/>
                </a:lnTo>
                <a:lnTo>
                  <a:pt x="216" y="92"/>
                </a:lnTo>
                <a:lnTo>
                  <a:pt x="219" y="91"/>
                </a:lnTo>
                <a:lnTo>
                  <a:pt x="220" y="88"/>
                </a:lnTo>
                <a:lnTo>
                  <a:pt x="222" y="85"/>
                </a:lnTo>
                <a:lnTo>
                  <a:pt x="225" y="82"/>
                </a:lnTo>
                <a:lnTo>
                  <a:pt x="228" y="79"/>
                </a:lnTo>
                <a:lnTo>
                  <a:pt x="229" y="79"/>
                </a:lnTo>
                <a:lnTo>
                  <a:pt x="233" y="79"/>
                </a:lnTo>
                <a:lnTo>
                  <a:pt x="235" y="82"/>
                </a:lnTo>
                <a:lnTo>
                  <a:pt x="236" y="85"/>
                </a:lnTo>
                <a:lnTo>
                  <a:pt x="238" y="85"/>
                </a:lnTo>
                <a:lnTo>
                  <a:pt x="238" y="86"/>
                </a:lnTo>
                <a:lnTo>
                  <a:pt x="241" y="91"/>
                </a:lnTo>
                <a:lnTo>
                  <a:pt x="241" y="92"/>
                </a:lnTo>
                <a:lnTo>
                  <a:pt x="241" y="94"/>
                </a:lnTo>
                <a:lnTo>
                  <a:pt x="242" y="94"/>
                </a:lnTo>
                <a:lnTo>
                  <a:pt x="244" y="95"/>
                </a:lnTo>
                <a:lnTo>
                  <a:pt x="245" y="97"/>
                </a:lnTo>
                <a:lnTo>
                  <a:pt x="245" y="98"/>
                </a:lnTo>
                <a:lnTo>
                  <a:pt x="247" y="101"/>
                </a:lnTo>
                <a:lnTo>
                  <a:pt x="248" y="102"/>
                </a:lnTo>
                <a:lnTo>
                  <a:pt x="250" y="104"/>
                </a:lnTo>
                <a:lnTo>
                  <a:pt x="252" y="105"/>
                </a:lnTo>
                <a:lnTo>
                  <a:pt x="254" y="107"/>
                </a:lnTo>
                <a:lnTo>
                  <a:pt x="255" y="111"/>
                </a:lnTo>
                <a:lnTo>
                  <a:pt x="257" y="113"/>
                </a:lnTo>
                <a:lnTo>
                  <a:pt x="260" y="114"/>
                </a:lnTo>
                <a:lnTo>
                  <a:pt x="264" y="116"/>
                </a:lnTo>
                <a:lnTo>
                  <a:pt x="266" y="116"/>
                </a:lnTo>
                <a:lnTo>
                  <a:pt x="267" y="117"/>
                </a:lnTo>
                <a:lnTo>
                  <a:pt x="269" y="117"/>
                </a:lnTo>
                <a:lnTo>
                  <a:pt x="270" y="119"/>
                </a:lnTo>
                <a:lnTo>
                  <a:pt x="272" y="120"/>
                </a:lnTo>
                <a:lnTo>
                  <a:pt x="273" y="121"/>
                </a:lnTo>
                <a:lnTo>
                  <a:pt x="276" y="126"/>
                </a:lnTo>
                <a:lnTo>
                  <a:pt x="277" y="127"/>
                </a:lnTo>
                <a:lnTo>
                  <a:pt x="279" y="129"/>
                </a:lnTo>
                <a:lnTo>
                  <a:pt x="280" y="130"/>
                </a:lnTo>
                <a:lnTo>
                  <a:pt x="280" y="129"/>
                </a:lnTo>
                <a:lnTo>
                  <a:pt x="282" y="127"/>
                </a:lnTo>
                <a:lnTo>
                  <a:pt x="285" y="123"/>
                </a:lnTo>
                <a:lnTo>
                  <a:pt x="285" y="121"/>
                </a:lnTo>
                <a:lnTo>
                  <a:pt x="288" y="121"/>
                </a:lnTo>
                <a:lnTo>
                  <a:pt x="289" y="123"/>
                </a:lnTo>
                <a:lnTo>
                  <a:pt x="292" y="123"/>
                </a:lnTo>
                <a:lnTo>
                  <a:pt x="292" y="124"/>
                </a:lnTo>
                <a:lnTo>
                  <a:pt x="294" y="124"/>
                </a:lnTo>
                <a:lnTo>
                  <a:pt x="296" y="126"/>
                </a:lnTo>
                <a:lnTo>
                  <a:pt x="299" y="126"/>
                </a:lnTo>
                <a:lnTo>
                  <a:pt x="302" y="124"/>
                </a:lnTo>
                <a:lnTo>
                  <a:pt x="304" y="121"/>
                </a:lnTo>
                <a:lnTo>
                  <a:pt x="305" y="120"/>
                </a:lnTo>
                <a:lnTo>
                  <a:pt x="307" y="120"/>
                </a:lnTo>
                <a:lnTo>
                  <a:pt x="310" y="121"/>
                </a:lnTo>
                <a:lnTo>
                  <a:pt x="311" y="123"/>
                </a:lnTo>
                <a:lnTo>
                  <a:pt x="311" y="124"/>
                </a:lnTo>
                <a:lnTo>
                  <a:pt x="311" y="129"/>
                </a:lnTo>
                <a:lnTo>
                  <a:pt x="311" y="132"/>
                </a:lnTo>
                <a:lnTo>
                  <a:pt x="311" y="133"/>
                </a:lnTo>
                <a:lnTo>
                  <a:pt x="313" y="136"/>
                </a:lnTo>
                <a:lnTo>
                  <a:pt x="314" y="142"/>
                </a:lnTo>
                <a:lnTo>
                  <a:pt x="314" y="163"/>
                </a:lnTo>
                <a:lnTo>
                  <a:pt x="317" y="164"/>
                </a:lnTo>
                <a:lnTo>
                  <a:pt x="324" y="168"/>
                </a:lnTo>
                <a:lnTo>
                  <a:pt x="330" y="170"/>
                </a:lnTo>
                <a:lnTo>
                  <a:pt x="335" y="171"/>
                </a:lnTo>
                <a:lnTo>
                  <a:pt x="342" y="164"/>
                </a:lnTo>
                <a:lnTo>
                  <a:pt x="345" y="163"/>
                </a:lnTo>
                <a:lnTo>
                  <a:pt x="349" y="164"/>
                </a:lnTo>
                <a:lnTo>
                  <a:pt x="351" y="164"/>
                </a:lnTo>
                <a:lnTo>
                  <a:pt x="357" y="168"/>
                </a:lnTo>
                <a:lnTo>
                  <a:pt x="358" y="165"/>
                </a:lnTo>
                <a:lnTo>
                  <a:pt x="361" y="165"/>
                </a:lnTo>
                <a:lnTo>
                  <a:pt x="364" y="167"/>
                </a:lnTo>
                <a:lnTo>
                  <a:pt x="367" y="168"/>
                </a:lnTo>
                <a:lnTo>
                  <a:pt x="365" y="173"/>
                </a:lnTo>
                <a:lnTo>
                  <a:pt x="367" y="176"/>
                </a:lnTo>
                <a:lnTo>
                  <a:pt x="364" y="177"/>
                </a:lnTo>
                <a:lnTo>
                  <a:pt x="358" y="179"/>
                </a:lnTo>
                <a:lnTo>
                  <a:pt x="354" y="183"/>
                </a:lnTo>
                <a:lnTo>
                  <a:pt x="355" y="186"/>
                </a:lnTo>
                <a:lnTo>
                  <a:pt x="359" y="184"/>
                </a:lnTo>
                <a:lnTo>
                  <a:pt x="381" y="186"/>
                </a:lnTo>
                <a:lnTo>
                  <a:pt x="387" y="195"/>
                </a:lnTo>
                <a:lnTo>
                  <a:pt x="383" y="198"/>
                </a:lnTo>
                <a:lnTo>
                  <a:pt x="384" y="199"/>
                </a:lnTo>
                <a:lnTo>
                  <a:pt x="383" y="202"/>
                </a:lnTo>
                <a:lnTo>
                  <a:pt x="381" y="208"/>
                </a:lnTo>
                <a:lnTo>
                  <a:pt x="384" y="211"/>
                </a:lnTo>
                <a:lnTo>
                  <a:pt x="384" y="215"/>
                </a:lnTo>
                <a:lnTo>
                  <a:pt x="387" y="218"/>
                </a:lnTo>
                <a:lnTo>
                  <a:pt x="392" y="220"/>
                </a:lnTo>
                <a:lnTo>
                  <a:pt x="395" y="220"/>
                </a:lnTo>
                <a:lnTo>
                  <a:pt x="399" y="224"/>
                </a:lnTo>
                <a:lnTo>
                  <a:pt x="403" y="226"/>
                </a:lnTo>
                <a:lnTo>
                  <a:pt x="408" y="230"/>
                </a:lnTo>
                <a:lnTo>
                  <a:pt x="412" y="231"/>
                </a:lnTo>
                <a:lnTo>
                  <a:pt x="427" y="242"/>
                </a:lnTo>
                <a:lnTo>
                  <a:pt x="427" y="246"/>
                </a:lnTo>
                <a:lnTo>
                  <a:pt x="430" y="248"/>
                </a:lnTo>
                <a:lnTo>
                  <a:pt x="434" y="246"/>
                </a:lnTo>
                <a:lnTo>
                  <a:pt x="443" y="250"/>
                </a:lnTo>
                <a:lnTo>
                  <a:pt x="443" y="253"/>
                </a:lnTo>
                <a:lnTo>
                  <a:pt x="444" y="259"/>
                </a:lnTo>
                <a:lnTo>
                  <a:pt x="443" y="259"/>
                </a:lnTo>
                <a:lnTo>
                  <a:pt x="442" y="259"/>
                </a:lnTo>
                <a:lnTo>
                  <a:pt x="440" y="261"/>
                </a:lnTo>
                <a:lnTo>
                  <a:pt x="430" y="267"/>
                </a:lnTo>
                <a:lnTo>
                  <a:pt x="428" y="268"/>
                </a:lnTo>
                <a:lnTo>
                  <a:pt x="425" y="269"/>
                </a:lnTo>
                <a:lnTo>
                  <a:pt x="423" y="271"/>
                </a:lnTo>
                <a:lnTo>
                  <a:pt x="421" y="274"/>
                </a:lnTo>
                <a:lnTo>
                  <a:pt x="420" y="274"/>
                </a:lnTo>
                <a:lnTo>
                  <a:pt x="415" y="274"/>
                </a:lnTo>
                <a:lnTo>
                  <a:pt x="409" y="275"/>
                </a:lnTo>
                <a:lnTo>
                  <a:pt x="406" y="274"/>
                </a:lnTo>
                <a:lnTo>
                  <a:pt x="405" y="274"/>
                </a:lnTo>
                <a:lnTo>
                  <a:pt x="399" y="272"/>
                </a:lnTo>
                <a:lnTo>
                  <a:pt x="393" y="269"/>
                </a:lnTo>
                <a:lnTo>
                  <a:pt x="384" y="262"/>
                </a:lnTo>
                <a:lnTo>
                  <a:pt x="379" y="258"/>
                </a:lnTo>
                <a:lnTo>
                  <a:pt x="371" y="258"/>
                </a:lnTo>
                <a:lnTo>
                  <a:pt x="368" y="256"/>
                </a:lnTo>
                <a:lnTo>
                  <a:pt x="361" y="256"/>
                </a:lnTo>
                <a:lnTo>
                  <a:pt x="359" y="255"/>
                </a:lnTo>
                <a:lnTo>
                  <a:pt x="358" y="255"/>
                </a:lnTo>
                <a:lnTo>
                  <a:pt x="354" y="253"/>
                </a:lnTo>
                <a:lnTo>
                  <a:pt x="352" y="253"/>
                </a:lnTo>
                <a:lnTo>
                  <a:pt x="349" y="250"/>
                </a:lnTo>
                <a:lnTo>
                  <a:pt x="346" y="250"/>
                </a:lnTo>
                <a:lnTo>
                  <a:pt x="345" y="248"/>
                </a:lnTo>
                <a:lnTo>
                  <a:pt x="342" y="246"/>
                </a:lnTo>
                <a:lnTo>
                  <a:pt x="340" y="246"/>
                </a:lnTo>
                <a:lnTo>
                  <a:pt x="335" y="248"/>
                </a:lnTo>
                <a:lnTo>
                  <a:pt x="332" y="246"/>
                </a:lnTo>
                <a:lnTo>
                  <a:pt x="329" y="245"/>
                </a:lnTo>
                <a:lnTo>
                  <a:pt x="327" y="243"/>
                </a:lnTo>
                <a:lnTo>
                  <a:pt x="326" y="242"/>
                </a:lnTo>
                <a:lnTo>
                  <a:pt x="324" y="242"/>
                </a:lnTo>
                <a:lnTo>
                  <a:pt x="323" y="240"/>
                </a:lnTo>
                <a:lnTo>
                  <a:pt x="317" y="240"/>
                </a:lnTo>
                <a:lnTo>
                  <a:pt x="313" y="243"/>
                </a:lnTo>
                <a:lnTo>
                  <a:pt x="311" y="243"/>
                </a:lnTo>
                <a:lnTo>
                  <a:pt x="308" y="243"/>
                </a:lnTo>
                <a:lnTo>
                  <a:pt x="301" y="245"/>
                </a:lnTo>
                <a:lnTo>
                  <a:pt x="298" y="243"/>
                </a:lnTo>
                <a:lnTo>
                  <a:pt x="296" y="243"/>
                </a:lnTo>
                <a:lnTo>
                  <a:pt x="295" y="243"/>
                </a:lnTo>
                <a:lnTo>
                  <a:pt x="294" y="243"/>
                </a:lnTo>
                <a:lnTo>
                  <a:pt x="292" y="245"/>
                </a:lnTo>
                <a:lnTo>
                  <a:pt x="288" y="246"/>
                </a:lnTo>
                <a:lnTo>
                  <a:pt x="285" y="246"/>
                </a:lnTo>
                <a:lnTo>
                  <a:pt x="282" y="246"/>
                </a:lnTo>
                <a:lnTo>
                  <a:pt x="279" y="246"/>
                </a:lnTo>
                <a:lnTo>
                  <a:pt x="277" y="248"/>
                </a:lnTo>
                <a:lnTo>
                  <a:pt x="276" y="249"/>
                </a:lnTo>
                <a:lnTo>
                  <a:pt x="273" y="256"/>
                </a:lnTo>
                <a:lnTo>
                  <a:pt x="272" y="259"/>
                </a:lnTo>
                <a:lnTo>
                  <a:pt x="267" y="264"/>
                </a:lnTo>
                <a:lnTo>
                  <a:pt x="264" y="269"/>
                </a:lnTo>
                <a:lnTo>
                  <a:pt x="263" y="274"/>
                </a:lnTo>
                <a:lnTo>
                  <a:pt x="261" y="275"/>
                </a:lnTo>
                <a:lnTo>
                  <a:pt x="258" y="281"/>
                </a:lnTo>
                <a:lnTo>
                  <a:pt x="257" y="283"/>
                </a:lnTo>
                <a:lnTo>
                  <a:pt x="257" y="284"/>
                </a:lnTo>
                <a:lnTo>
                  <a:pt x="257" y="286"/>
                </a:lnTo>
                <a:lnTo>
                  <a:pt x="257" y="287"/>
                </a:lnTo>
                <a:lnTo>
                  <a:pt x="255" y="289"/>
                </a:lnTo>
                <a:lnTo>
                  <a:pt x="255" y="291"/>
                </a:lnTo>
                <a:lnTo>
                  <a:pt x="252" y="293"/>
                </a:lnTo>
                <a:lnTo>
                  <a:pt x="252" y="294"/>
                </a:lnTo>
                <a:lnTo>
                  <a:pt x="251" y="296"/>
                </a:lnTo>
                <a:lnTo>
                  <a:pt x="250" y="299"/>
                </a:lnTo>
                <a:lnTo>
                  <a:pt x="248" y="300"/>
                </a:lnTo>
                <a:lnTo>
                  <a:pt x="247" y="303"/>
                </a:lnTo>
                <a:lnTo>
                  <a:pt x="245" y="306"/>
                </a:lnTo>
                <a:lnTo>
                  <a:pt x="247" y="309"/>
                </a:lnTo>
                <a:lnTo>
                  <a:pt x="245" y="313"/>
                </a:lnTo>
                <a:lnTo>
                  <a:pt x="242" y="316"/>
                </a:lnTo>
                <a:lnTo>
                  <a:pt x="242" y="318"/>
                </a:lnTo>
                <a:lnTo>
                  <a:pt x="242" y="321"/>
                </a:lnTo>
                <a:lnTo>
                  <a:pt x="241" y="319"/>
                </a:lnTo>
                <a:lnTo>
                  <a:pt x="238" y="319"/>
                </a:lnTo>
                <a:lnTo>
                  <a:pt x="235" y="316"/>
                </a:lnTo>
                <a:lnTo>
                  <a:pt x="233" y="316"/>
                </a:lnTo>
                <a:lnTo>
                  <a:pt x="232" y="315"/>
                </a:lnTo>
                <a:lnTo>
                  <a:pt x="231" y="315"/>
                </a:lnTo>
                <a:lnTo>
                  <a:pt x="228" y="313"/>
                </a:lnTo>
                <a:lnTo>
                  <a:pt x="226" y="313"/>
                </a:lnTo>
                <a:lnTo>
                  <a:pt x="225" y="312"/>
                </a:lnTo>
                <a:lnTo>
                  <a:pt x="223" y="312"/>
                </a:lnTo>
                <a:lnTo>
                  <a:pt x="222" y="311"/>
                </a:lnTo>
                <a:lnTo>
                  <a:pt x="220" y="309"/>
                </a:lnTo>
                <a:lnTo>
                  <a:pt x="219" y="309"/>
                </a:lnTo>
                <a:lnTo>
                  <a:pt x="217" y="306"/>
                </a:lnTo>
                <a:lnTo>
                  <a:pt x="216" y="305"/>
                </a:lnTo>
                <a:lnTo>
                  <a:pt x="214" y="302"/>
                </a:lnTo>
                <a:lnTo>
                  <a:pt x="214" y="300"/>
                </a:lnTo>
                <a:lnTo>
                  <a:pt x="210" y="291"/>
                </a:lnTo>
                <a:lnTo>
                  <a:pt x="209" y="281"/>
                </a:lnTo>
                <a:lnTo>
                  <a:pt x="207" y="275"/>
                </a:lnTo>
                <a:lnTo>
                  <a:pt x="206" y="274"/>
                </a:lnTo>
                <a:lnTo>
                  <a:pt x="204" y="269"/>
                </a:lnTo>
                <a:lnTo>
                  <a:pt x="203" y="268"/>
                </a:lnTo>
                <a:lnTo>
                  <a:pt x="201" y="268"/>
                </a:lnTo>
                <a:lnTo>
                  <a:pt x="198" y="265"/>
                </a:lnTo>
                <a:lnTo>
                  <a:pt x="195" y="264"/>
                </a:lnTo>
                <a:lnTo>
                  <a:pt x="194" y="262"/>
                </a:lnTo>
                <a:lnTo>
                  <a:pt x="192" y="261"/>
                </a:lnTo>
                <a:lnTo>
                  <a:pt x="187" y="255"/>
                </a:lnTo>
                <a:lnTo>
                  <a:pt x="182" y="252"/>
                </a:lnTo>
                <a:lnTo>
                  <a:pt x="178" y="250"/>
                </a:lnTo>
                <a:lnTo>
                  <a:pt x="176" y="250"/>
                </a:lnTo>
                <a:lnTo>
                  <a:pt x="170" y="245"/>
                </a:lnTo>
                <a:lnTo>
                  <a:pt x="167" y="243"/>
                </a:lnTo>
                <a:lnTo>
                  <a:pt x="165" y="240"/>
                </a:lnTo>
                <a:lnTo>
                  <a:pt x="163" y="240"/>
                </a:lnTo>
                <a:lnTo>
                  <a:pt x="163" y="239"/>
                </a:lnTo>
                <a:lnTo>
                  <a:pt x="162" y="237"/>
                </a:lnTo>
                <a:lnTo>
                  <a:pt x="160" y="236"/>
                </a:lnTo>
                <a:lnTo>
                  <a:pt x="157" y="231"/>
                </a:lnTo>
                <a:lnTo>
                  <a:pt x="156" y="231"/>
                </a:lnTo>
                <a:lnTo>
                  <a:pt x="156" y="230"/>
                </a:lnTo>
                <a:lnTo>
                  <a:pt x="156" y="227"/>
                </a:lnTo>
                <a:lnTo>
                  <a:pt x="154" y="224"/>
                </a:lnTo>
                <a:lnTo>
                  <a:pt x="154" y="221"/>
                </a:lnTo>
                <a:lnTo>
                  <a:pt x="153" y="218"/>
                </a:lnTo>
                <a:lnTo>
                  <a:pt x="151" y="217"/>
                </a:lnTo>
                <a:lnTo>
                  <a:pt x="151" y="215"/>
                </a:lnTo>
                <a:lnTo>
                  <a:pt x="150" y="212"/>
                </a:lnTo>
                <a:lnTo>
                  <a:pt x="147" y="209"/>
                </a:lnTo>
                <a:lnTo>
                  <a:pt x="144" y="208"/>
                </a:lnTo>
                <a:lnTo>
                  <a:pt x="143" y="206"/>
                </a:lnTo>
                <a:lnTo>
                  <a:pt x="141" y="205"/>
                </a:lnTo>
                <a:lnTo>
                  <a:pt x="138" y="204"/>
                </a:lnTo>
                <a:lnTo>
                  <a:pt x="134" y="201"/>
                </a:lnTo>
                <a:lnTo>
                  <a:pt x="132" y="199"/>
                </a:lnTo>
                <a:lnTo>
                  <a:pt x="131" y="199"/>
                </a:lnTo>
                <a:lnTo>
                  <a:pt x="128" y="196"/>
                </a:lnTo>
                <a:lnTo>
                  <a:pt x="125" y="192"/>
                </a:lnTo>
                <a:lnTo>
                  <a:pt x="119" y="182"/>
                </a:lnTo>
                <a:lnTo>
                  <a:pt x="118" y="179"/>
                </a:lnTo>
                <a:lnTo>
                  <a:pt x="115" y="176"/>
                </a:lnTo>
                <a:lnTo>
                  <a:pt x="113" y="174"/>
                </a:lnTo>
                <a:lnTo>
                  <a:pt x="109" y="167"/>
                </a:lnTo>
                <a:lnTo>
                  <a:pt x="107" y="164"/>
                </a:lnTo>
                <a:lnTo>
                  <a:pt x="103" y="160"/>
                </a:lnTo>
                <a:lnTo>
                  <a:pt x="100" y="157"/>
                </a:lnTo>
                <a:lnTo>
                  <a:pt x="99" y="155"/>
                </a:lnTo>
                <a:lnTo>
                  <a:pt x="97" y="154"/>
                </a:lnTo>
                <a:lnTo>
                  <a:pt x="94" y="151"/>
                </a:lnTo>
                <a:lnTo>
                  <a:pt x="94" y="149"/>
                </a:lnTo>
                <a:lnTo>
                  <a:pt x="93" y="148"/>
                </a:lnTo>
                <a:lnTo>
                  <a:pt x="88" y="143"/>
                </a:lnTo>
                <a:lnTo>
                  <a:pt x="87" y="142"/>
                </a:lnTo>
                <a:lnTo>
                  <a:pt x="85" y="139"/>
                </a:lnTo>
                <a:lnTo>
                  <a:pt x="84" y="139"/>
                </a:lnTo>
                <a:lnTo>
                  <a:pt x="84" y="138"/>
                </a:lnTo>
                <a:lnTo>
                  <a:pt x="80" y="130"/>
                </a:lnTo>
                <a:lnTo>
                  <a:pt x="78" y="127"/>
                </a:lnTo>
                <a:lnTo>
                  <a:pt x="77" y="124"/>
                </a:lnTo>
                <a:lnTo>
                  <a:pt x="71" y="116"/>
                </a:lnTo>
                <a:lnTo>
                  <a:pt x="68" y="113"/>
                </a:lnTo>
                <a:lnTo>
                  <a:pt x="61" y="102"/>
                </a:lnTo>
                <a:lnTo>
                  <a:pt x="58" y="100"/>
                </a:lnTo>
                <a:lnTo>
                  <a:pt x="50" y="94"/>
                </a:lnTo>
                <a:lnTo>
                  <a:pt x="49" y="91"/>
                </a:lnTo>
                <a:lnTo>
                  <a:pt x="43" y="80"/>
                </a:lnTo>
                <a:lnTo>
                  <a:pt x="41" y="79"/>
                </a:lnTo>
                <a:lnTo>
                  <a:pt x="40" y="76"/>
                </a:lnTo>
                <a:lnTo>
                  <a:pt x="39" y="75"/>
                </a:lnTo>
                <a:lnTo>
                  <a:pt x="37" y="73"/>
                </a:lnTo>
                <a:lnTo>
                  <a:pt x="34" y="70"/>
                </a:lnTo>
                <a:lnTo>
                  <a:pt x="33" y="69"/>
                </a:lnTo>
                <a:lnTo>
                  <a:pt x="28" y="64"/>
                </a:lnTo>
                <a:lnTo>
                  <a:pt x="22" y="60"/>
                </a:lnTo>
                <a:lnTo>
                  <a:pt x="21" y="58"/>
                </a:lnTo>
                <a:lnTo>
                  <a:pt x="17" y="53"/>
                </a:lnTo>
                <a:lnTo>
                  <a:pt x="14" y="50"/>
                </a:lnTo>
                <a:lnTo>
                  <a:pt x="12" y="48"/>
                </a:lnTo>
                <a:lnTo>
                  <a:pt x="9" y="47"/>
                </a:lnTo>
                <a:lnTo>
                  <a:pt x="0" y="38"/>
                </a:lnTo>
                <a:lnTo>
                  <a:pt x="0" y="37"/>
                </a:lnTo>
                <a:lnTo>
                  <a:pt x="6" y="29"/>
                </a:lnTo>
                <a:lnTo>
                  <a:pt x="11" y="31"/>
                </a:lnTo>
                <a:lnTo>
                  <a:pt x="22" y="23"/>
                </a:lnTo>
                <a:lnTo>
                  <a:pt x="25" y="25"/>
                </a:lnTo>
                <a:lnTo>
                  <a:pt x="27" y="19"/>
                </a:lnTo>
                <a:lnTo>
                  <a:pt x="33" y="19"/>
                </a:lnTo>
                <a:lnTo>
                  <a:pt x="36" y="19"/>
                </a:lnTo>
                <a:lnTo>
                  <a:pt x="39" y="22"/>
                </a:lnTo>
                <a:lnTo>
                  <a:pt x="43" y="28"/>
                </a:lnTo>
                <a:lnTo>
                  <a:pt x="47" y="29"/>
                </a:lnTo>
                <a:lnTo>
                  <a:pt x="66" y="29"/>
                </a:lnTo>
                <a:lnTo>
                  <a:pt x="71" y="25"/>
                </a:lnTo>
                <a:lnTo>
                  <a:pt x="71" y="13"/>
                </a:lnTo>
                <a:lnTo>
                  <a:pt x="74" y="10"/>
                </a:lnTo>
                <a:lnTo>
                  <a:pt x="82" y="9"/>
                </a:lnTo>
                <a:lnTo>
                  <a:pt x="84" y="4"/>
                </a:lnTo>
                <a:lnTo>
                  <a:pt x="85" y="3"/>
                </a:lnTo>
                <a:lnTo>
                  <a:pt x="87" y="0"/>
                </a:lnTo>
                <a:lnTo>
                  <a:pt x="99" y="12"/>
                </a:lnTo>
                <a:lnTo>
                  <a:pt x="106" y="20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8" name="Freeform 254"/>
          <p:cNvSpPr>
            <a:spLocks noEditPoints="1"/>
          </p:cNvSpPr>
          <p:nvPr/>
        </p:nvSpPr>
        <p:spPr bwMode="auto">
          <a:xfrm rot="21334256">
            <a:off x="2339752" y="1576364"/>
            <a:ext cx="1199721" cy="1162406"/>
          </a:xfrm>
          <a:custGeom>
            <a:avLst/>
            <a:gdLst>
              <a:gd name="T0" fmla="*/ 2147483647 w 263"/>
              <a:gd name="T1" fmla="*/ 2147483647 h 313"/>
              <a:gd name="T2" fmla="*/ 2147483647 w 263"/>
              <a:gd name="T3" fmla="*/ 2147483647 h 313"/>
              <a:gd name="T4" fmla="*/ 2147483647 w 263"/>
              <a:gd name="T5" fmla="*/ 2147483647 h 313"/>
              <a:gd name="T6" fmla="*/ 2147483647 w 263"/>
              <a:gd name="T7" fmla="*/ 2147483647 h 313"/>
              <a:gd name="T8" fmla="*/ 2147483647 w 263"/>
              <a:gd name="T9" fmla="*/ 2147483647 h 313"/>
              <a:gd name="T10" fmla="*/ 2147483647 w 263"/>
              <a:gd name="T11" fmla="*/ 2147483647 h 313"/>
              <a:gd name="T12" fmla="*/ 2147483647 w 263"/>
              <a:gd name="T13" fmla="*/ 2147483647 h 313"/>
              <a:gd name="T14" fmla="*/ 2147483647 w 263"/>
              <a:gd name="T15" fmla="*/ 2147483647 h 313"/>
              <a:gd name="T16" fmla="*/ 2147483647 w 263"/>
              <a:gd name="T17" fmla="*/ 2147483647 h 313"/>
              <a:gd name="T18" fmla="*/ 2147483647 w 263"/>
              <a:gd name="T19" fmla="*/ 2147483647 h 313"/>
              <a:gd name="T20" fmla="*/ 2147483647 w 263"/>
              <a:gd name="T21" fmla="*/ 2147483647 h 313"/>
              <a:gd name="T22" fmla="*/ 2147483647 w 263"/>
              <a:gd name="T23" fmla="*/ 2147483647 h 313"/>
              <a:gd name="T24" fmla="*/ 2147483647 w 263"/>
              <a:gd name="T25" fmla="*/ 2147483647 h 313"/>
              <a:gd name="T26" fmla="*/ 2147483647 w 263"/>
              <a:gd name="T27" fmla="*/ 2147483647 h 313"/>
              <a:gd name="T28" fmla="*/ 2147483647 w 263"/>
              <a:gd name="T29" fmla="*/ 2147483647 h 313"/>
              <a:gd name="T30" fmla="*/ 2147483647 w 263"/>
              <a:gd name="T31" fmla="*/ 2147483647 h 313"/>
              <a:gd name="T32" fmla="*/ 2147483647 w 263"/>
              <a:gd name="T33" fmla="*/ 2147483647 h 313"/>
              <a:gd name="T34" fmla="*/ 2147483647 w 263"/>
              <a:gd name="T35" fmla="*/ 2147483647 h 313"/>
              <a:gd name="T36" fmla="*/ 2147483647 w 263"/>
              <a:gd name="T37" fmla="*/ 2147483647 h 313"/>
              <a:gd name="T38" fmla="*/ 2147483647 w 263"/>
              <a:gd name="T39" fmla="*/ 2147483647 h 313"/>
              <a:gd name="T40" fmla="*/ 2147483647 w 263"/>
              <a:gd name="T41" fmla="*/ 2147483647 h 313"/>
              <a:gd name="T42" fmla="*/ 2147483647 w 263"/>
              <a:gd name="T43" fmla="*/ 2147483647 h 313"/>
              <a:gd name="T44" fmla="*/ 2147483647 w 263"/>
              <a:gd name="T45" fmla="*/ 2147483647 h 313"/>
              <a:gd name="T46" fmla="*/ 2147483647 w 263"/>
              <a:gd name="T47" fmla="*/ 2147483647 h 313"/>
              <a:gd name="T48" fmla="*/ 2147483647 w 263"/>
              <a:gd name="T49" fmla="*/ 2147483647 h 313"/>
              <a:gd name="T50" fmla="*/ 2147483647 w 263"/>
              <a:gd name="T51" fmla="*/ 2147483647 h 313"/>
              <a:gd name="T52" fmla="*/ 2147483647 w 263"/>
              <a:gd name="T53" fmla="*/ 2147483647 h 313"/>
              <a:gd name="T54" fmla="*/ 2147483647 w 263"/>
              <a:gd name="T55" fmla="*/ 2147483647 h 313"/>
              <a:gd name="T56" fmla="*/ 2147483647 w 263"/>
              <a:gd name="T57" fmla="*/ 2147483647 h 313"/>
              <a:gd name="T58" fmla="*/ 2147483647 w 263"/>
              <a:gd name="T59" fmla="*/ 2147483647 h 313"/>
              <a:gd name="T60" fmla="*/ 2147483647 w 263"/>
              <a:gd name="T61" fmla="*/ 2147483647 h 313"/>
              <a:gd name="T62" fmla="*/ 2147483647 w 263"/>
              <a:gd name="T63" fmla="*/ 2147483647 h 313"/>
              <a:gd name="T64" fmla="*/ 2147483647 w 263"/>
              <a:gd name="T65" fmla="*/ 2147483647 h 313"/>
              <a:gd name="T66" fmla="*/ 2147483647 w 263"/>
              <a:gd name="T67" fmla="*/ 2147483647 h 313"/>
              <a:gd name="T68" fmla="*/ 2147483647 w 263"/>
              <a:gd name="T69" fmla="*/ 2147483647 h 313"/>
              <a:gd name="T70" fmla="*/ 2147483647 w 263"/>
              <a:gd name="T71" fmla="*/ 2147483647 h 313"/>
              <a:gd name="T72" fmla="*/ 2147483647 w 263"/>
              <a:gd name="T73" fmla="*/ 2147483647 h 313"/>
              <a:gd name="T74" fmla="*/ 2147483647 w 263"/>
              <a:gd name="T75" fmla="*/ 2147483647 h 313"/>
              <a:gd name="T76" fmla="*/ 2147483647 w 263"/>
              <a:gd name="T77" fmla="*/ 2147483647 h 313"/>
              <a:gd name="T78" fmla="*/ 2147483647 w 263"/>
              <a:gd name="T79" fmla="*/ 2147483647 h 313"/>
              <a:gd name="T80" fmla="*/ 2147483647 w 263"/>
              <a:gd name="T81" fmla="*/ 2147483647 h 313"/>
              <a:gd name="T82" fmla="*/ 2147483647 w 263"/>
              <a:gd name="T83" fmla="*/ 2147483647 h 313"/>
              <a:gd name="T84" fmla="*/ 2147483647 w 263"/>
              <a:gd name="T85" fmla="*/ 2147483647 h 313"/>
              <a:gd name="T86" fmla="*/ 2147483647 w 263"/>
              <a:gd name="T87" fmla="*/ 2147483647 h 313"/>
              <a:gd name="T88" fmla="*/ 2147483647 w 263"/>
              <a:gd name="T89" fmla="*/ 2147483647 h 313"/>
              <a:gd name="T90" fmla="*/ 2147483647 w 263"/>
              <a:gd name="T91" fmla="*/ 2147483647 h 313"/>
              <a:gd name="T92" fmla="*/ 2147483647 w 263"/>
              <a:gd name="T93" fmla="*/ 2147483647 h 313"/>
              <a:gd name="T94" fmla="*/ 2147483647 w 263"/>
              <a:gd name="T95" fmla="*/ 2147483647 h 313"/>
              <a:gd name="T96" fmla="*/ 2147483647 w 263"/>
              <a:gd name="T97" fmla="*/ 2147483647 h 313"/>
              <a:gd name="T98" fmla="*/ 2147483647 w 263"/>
              <a:gd name="T99" fmla="*/ 2147483647 h 313"/>
              <a:gd name="T100" fmla="*/ 2147483647 w 263"/>
              <a:gd name="T101" fmla="*/ 2147483647 h 313"/>
              <a:gd name="T102" fmla="*/ 2147483647 w 263"/>
              <a:gd name="T103" fmla="*/ 2147483647 h 313"/>
              <a:gd name="T104" fmla="*/ 2147483647 w 263"/>
              <a:gd name="T105" fmla="*/ 2147483647 h 313"/>
              <a:gd name="T106" fmla="*/ 2147483647 w 263"/>
              <a:gd name="T107" fmla="*/ 2147483647 h 313"/>
              <a:gd name="T108" fmla="*/ 2147483647 w 263"/>
              <a:gd name="T109" fmla="*/ 2147483647 h 313"/>
              <a:gd name="T110" fmla="*/ 2147483647 w 263"/>
              <a:gd name="T111" fmla="*/ 2147483647 h 313"/>
              <a:gd name="T112" fmla="*/ 2147483647 w 263"/>
              <a:gd name="T113" fmla="*/ 2147483647 h 31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63"/>
              <a:gd name="T172" fmla="*/ 0 h 313"/>
              <a:gd name="T173" fmla="*/ 263 w 263"/>
              <a:gd name="T174" fmla="*/ 313 h 31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63" h="313">
                <a:moveTo>
                  <a:pt x="132" y="85"/>
                </a:moveTo>
                <a:lnTo>
                  <a:pt x="135" y="82"/>
                </a:lnTo>
                <a:lnTo>
                  <a:pt x="140" y="77"/>
                </a:lnTo>
                <a:lnTo>
                  <a:pt x="144" y="74"/>
                </a:lnTo>
                <a:lnTo>
                  <a:pt x="145" y="73"/>
                </a:lnTo>
                <a:lnTo>
                  <a:pt x="151" y="73"/>
                </a:lnTo>
                <a:lnTo>
                  <a:pt x="170" y="73"/>
                </a:lnTo>
                <a:lnTo>
                  <a:pt x="173" y="72"/>
                </a:lnTo>
                <a:lnTo>
                  <a:pt x="176" y="70"/>
                </a:lnTo>
                <a:lnTo>
                  <a:pt x="181" y="67"/>
                </a:lnTo>
                <a:lnTo>
                  <a:pt x="182" y="66"/>
                </a:lnTo>
                <a:lnTo>
                  <a:pt x="183" y="64"/>
                </a:lnTo>
                <a:lnTo>
                  <a:pt x="183" y="61"/>
                </a:lnTo>
                <a:lnTo>
                  <a:pt x="183" y="60"/>
                </a:lnTo>
                <a:lnTo>
                  <a:pt x="185" y="60"/>
                </a:lnTo>
                <a:lnTo>
                  <a:pt x="186" y="61"/>
                </a:lnTo>
                <a:lnTo>
                  <a:pt x="188" y="60"/>
                </a:lnTo>
                <a:lnTo>
                  <a:pt x="189" y="60"/>
                </a:lnTo>
                <a:lnTo>
                  <a:pt x="191" y="58"/>
                </a:lnTo>
                <a:lnTo>
                  <a:pt x="192" y="58"/>
                </a:lnTo>
                <a:lnTo>
                  <a:pt x="191" y="66"/>
                </a:lnTo>
                <a:lnTo>
                  <a:pt x="191" y="69"/>
                </a:lnTo>
                <a:lnTo>
                  <a:pt x="191" y="73"/>
                </a:lnTo>
                <a:lnTo>
                  <a:pt x="194" y="80"/>
                </a:lnTo>
                <a:lnTo>
                  <a:pt x="194" y="83"/>
                </a:lnTo>
                <a:lnTo>
                  <a:pt x="195" y="85"/>
                </a:lnTo>
                <a:lnTo>
                  <a:pt x="198" y="89"/>
                </a:lnTo>
                <a:lnTo>
                  <a:pt x="200" y="91"/>
                </a:lnTo>
                <a:lnTo>
                  <a:pt x="203" y="92"/>
                </a:lnTo>
                <a:lnTo>
                  <a:pt x="205" y="92"/>
                </a:lnTo>
                <a:lnTo>
                  <a:pt x="216" y="94"/>
                </a:lnTo>
                <a:lnTo>
                  <a:pt x="226" y="96"/>
                </a:lnTo>
                <a:lnTo>
                  <a:pt x="230" y="98"/>
                </a:lnTo>
                <a:lnTo>
                  <a:pt x="235" y="99"/>
                </a:lnTo>
                <a:lnTo>
                  <a:pt x="238" y="101"/>
                </a:lnTo>
                <a:lnTo>
                  <a:pt x="236" y="108"/>
                </a:lnTo>
                <a:lnTo>
                  <a:pt x="241" y="110"/>
                </a:lnTo>
                <a:lnTo>
                  <a:pt x="241" y="117"/>
                </a:lnTo>
                <a:lnTo>
                  <a:pt x="245" y="118"/>
                </a:lnTo>
                <a:lnTo>
                  <a:pt x="244" y="132"/>
                </a:lnTo>
                <a:lnTo>
                  <a:pt x="241" y="154"/>
                </a:lnTo>
                <a:lnTo>
                  <a:pt x="251" y="155"/>
                </a:lnTo>
                <a:lnTo>
                  <a:pt x="249" y="162"/>
                </a:lnTo>
                <a:lnTo>
                  <a:pt x="236" y="161"/>
                </a:lnTo>
                <a:lnTo>
                  <a:pt x="232" y="205"/>
                </a:lnTo>
                <a:lnTo>
                  <a:pt x="233" y="205"/>
                </a:lnTo>
                <a:lnTo>
                  <a:pt x="235" y="203"/>
                </a:lnTo>
                <a:lnTo>
                  <a:pt x="236" y="202"/>
                </a:lnTo>
                <a:lnTo>
                  <a:pt x="238" y="202"/>
                </a:lnTo>
                <a:lnTo>
                  <a:pt x="239" y="208"/>
                </a:lnTo>
                <a:lnTo>
                  <a:pt x="244" y="208"/>
                </a:lnTo>
                <a:lnTo>
                  <a:pt x="246" y="209"/>
                </a:lnTo>
                <a:lnTo>
                  <a:pt x="248" y="212"/>
                </a:lnTo>
                <a:lnTo>
                  <a:pt x="249" y="212"/>
                </a:lnTo>
                <a:lnTo>
                  <a:pt x="252" y="212"/>
                </a:lnTo>
                <a:lnTo>
                  <a:pt x="254" y="215"/>
                </a:lnTo>
                <a:lnTo>
                  <a:pt x="258" y="215"/>
                </a:lnTo>
                <a:lnTo>
                  <a:pt x="263" y="217"/>
                </a:lnTo>
                <a:lnTo>
                  <a:pt x="260" y="256"/>
                </a:lnTo>
                <a:lnTo>
                  <a:pt x="260" y="263"/>
                </a:lnTo>
                <a:lnTo>
                  <a:pt x="257" y="269"/>
                </a:lnTo>
                <a:lnTo>
                  <a:pt x="255" y="272"/>
                </a:lnTo>
                <a:lnTo>
                  <a:pt x="257" y="275"/>
                </a:lnTo>
                <a:lnTo>
                  <a:pt x="252" y="285"/>
                </a:lnTo>
                <a:lnTo>
                  <a:pt x="248" y="285"/>
                </a:lnTo>
                <a:lnTo>
                  <a:pt x="241" y="296"/>
                </a:lnTo>
                <a:lnTo>
                  <a:pt x="241" y="297"/>
                </a:lnTo>
                <a:lnTo>
                  <a:pt x="239" y="299"/>
                </a:lnTo>
                <a:lnTo>
                  <a:pt x="239" y="303"/>
                </a:lnTo>
                <a:lnTo>
                  <a:pt x="233" y="306"/>
                </a:lnTo>
                <a:lnTo>
                  <a:pt x="233" y="313"/>
                </a:lnTo>
                <a:lnTo>
                  <a:pt x="227" y="313"/>
                </a:lnTo>
                <a:lnTo>
                  <a:pt x="225" y="312"/>
                </a:lnTo>
                <a:lnTo>
                  <a:pt x="222" y="309"/>
                </a:lnTo>
                <a:lnTo>
                  <a:pt x="216" y="303"/>
                </a:lnTo>
                <a:lnTo>
                  <a:pt x="213" y="302"/>
                </a:lnTo>
                <a:lnTo>
                  <a:pt x="211" y="302"/>
                </a:lnTo>
                <a:lnTo>
                  <a:pt x="207" y="299"/>
                </a:lnTo>
                <a:lnTo>
                  <a:pt x="200" y="293"/>
                </a:lnTo>
                <a:lnTo>
                  <a:pt x="198" y="291"/>
                </a:lnTo>
                <a:lnTo>
                  <a:pt x="192" y="290"/>
                </a:lnTo>
                <a:lnTo>
                  <a:pt x="188" y="288"/>
                </a:lnTo>
                <a:lnTo>
                  <a:pt x="183" y="285"/>
                </a:lnTo>
                <a:lnTo>
                  <a:pt x="182" y="283"/>
                </a:lnTo>
                <a:lnTo>
                  <a:pt x="181" y="280"/>
                </a:lnTo>
                <a:lnTo>
                  <a:pt x="181" y="275"/>
                </a:lnTo>
                <a:lnTo>
                  <a:pt x="179" y="274"/>
                </a:lnTo>
                <a:lnTo>
                  <a:pt x="176" y="271"/>
                </a:lnTo>
                <a:lnTo>
                  <a:pt x="175" y="269"/>
                </a:lnTo>
                <a:lnTo>
                  <a:pt x="173" y="266"/>
                </a:lnTo>
                <a:lnTo>
                  <a:pt x="173" y="258"/>
                </a:lnTo>
                <a:lnTo>
                  <a:pt x="172" y="256"/>
                </a:lnTo>
                <a:lnTo>
                  <a:pt x="172" y="253"/>
                </a:lnTo>
                <a:lnTo>
                  <a:pt x="170" y="253"/>
                </a:lnTo>
                <a:lnTo>
                  <a:pt x="170" y="250"/>
                </a:lnTo>
                <a:lnTo>
                  <a:pt x="166" y="243"/>
                </a:lnTo>
                <a:lnTo>
                  <a:pt x="164" y="241"/>
                </a:lnTo>
                <a:lnTo>
                  <a:pt x="163" y="239"/>
                </a:lnTo>
                <a:lnTo>
                  <a:pt x="154" y="225"/>
                </a:lnTo>
                <a:lnTo>
                  <a:pt x="145" y="215"/>
                </a:lnTo>
                <a:lnTo>
                  <a:pt x="140" y="209"/>
                </a:lnTo>
                <a:lnTo>
                  <a:pt x="131" y="200"/>
                </a:lnTo>
                <a:lnTo>
                  <a:pt x="128" y="198"/>
                </a:lnTo>
                <a:lnTo>
                  <a:pt x="123" y="195"/>
                </a:lnTo>
                <a:lnTo>
                  <a:pt x="118" y="193"/>
                </a:lnTo>
                <a:lnTo>
                  <a:pt x="115" y="192"/>
                </a:lnTo>
                <a:lnTo>
                  <a:pt x="112" y="192"/>
                </a:lnTo>
                <a:lnTo>
                  <a:pt x="109" y="192"/>
                </a:lnTo>
                <a:lnTo>
                  <a:pt x="101" y="189"/>
                </a:lnTo>
                <a:lnTo>
                  <a:pt x="96" y="189"/>
                </a:lnTo>
                <a:lnTo>
                  <a:pt x="93" y="190"/>
                </a:lnTo>
                <a:lnTo>
                  <a:pt x="88" y="192"/>
                </a:lnTo>
                <a:lnTo>
                  <a:pt x="87" y="193"/>
                </a:lnTo>
                <a:lnTo>
                  <a:pt x="85" y="195"/>
                </a:lnTo>
                <a:lnTo>
                  <a:pt x="87" y="195"/>
                </a:lnTo>
                <a:lnTo>
                  <a:pt x="88" y="195"/>
                </a:lnTo>
                <a:lnTo>
                  <a:pt x="90" y="193"/>
                </a:lnTo>
                <a:lnTo>
                  <a:pt x="90" y="195"/>
                </a:lnTo>
                <a:lnTo>
                  <a:pt x="88" y="196"/>
                </a:lnTo>
                <a:lnTo>
                  <a:pt x="87" y="198"/>
                </a:lnTo>
                <a:lnTo>
                  <a:pt x="87" y="199"/>
                </a:lnTo>
                <a:lnTo>
                  <a:pt x="87" y="200"/>
                </a:lnTo>
                <a:lnTo>
                  <a:pt x="88" y="202"/>
                </a:lnTo>
                <a:lnTo>
                  <a:pt x="88" y="200"/>
                </a:lnTo>
                <a:lnTo>
                  <a:pt x="90" y="199"/>
                </a:lnTo>
                <a:lnTo>
                  <a:pt x="88" y="198"/>
                </a:lnTo>
                <a:lnTo>
                  <a:pt x="90" y="196"/>
                </a:lnTo>
                <a:lnTo>
                  <a:pt x="90" y="195"/>
                </a:lnTo>
                <a:lnTo>
                  <a:pt x="91" y="193"/>
                </a:lnTo>
                <a:lnTo>
                  <a:pt x="93" y="193"/>
                </a:lnTo>
                <a:lnTo>
                  <a:pt x="93" y="195"/>
                </a:lnTo>
                <a:lnTo>
                  <a:pt x="91" y="198"/>
                </a:lnTo>
                <a:lnTo>
                  <a:pt x="91" y="202"/>
                </a:lnTo>
                <a:lnTo>
                  <a:pt x="90" y="203"/>
                </a:lnTo>
                <a:lnTo>
                  <a:pt x="91" y="205"/>
                </a:lnTo>
                <a:lnTo>
                  <a:pt x="93" y="203"/>
                </a:lnTo>
                <a:lnTo>
                  <a:pt x="93" y="202"/>
                </a:lnTo>
                <a:lnTo>
                  <a:pt x="94" y="202"/>
                </a:lnTo>
                <a:lnTo>
                  <a:pt x="94" y="203"/>
                </a:lnTo>
                <a:lnTo>
                  <a:pt x="96" y="205"/>
                </a:lnTo>
                <a:lnTo>
                  <a:pt x="96" y="203"/>
                </a:lnTo>
                <a:lnTo>
                  <a:pt x="96" y="202"/>
                </a:lnTo>
                <a:lnTo>
                  <a:pt x="96" y="200"/>
                </a:lnTo>
                <a:lnTo>
                  <a:pt x="96" y="199"/>
                </a:lnTo>
                <a:lnTo>
                  <a:pt x="94" y="198"/>
                </a:lnTo>
                <a:lnTo>
                  <a:pt x="94" y="196"/>
                </a:lnTo>
                <a:lnTo>
                  <a:pt x="96" y="198"/>
                </a:lnTo>
                <a:lnTo>
                  <a:pt x="97" y="200"/>
                </a:lnTo>
                <a:lnTo>
                  <a:pt x="98" y="203"/>
                </a:lnTo>
                <a:lnTo>
                  <a:pt x="97" y="205"/>
                </a:lnTo>
                <a:lnTo>
                  <a:pt x="97" y="206"/>
                </a:lnTo>
                <a:lnTo>
                  <a:pt x="96" y="208"/>
                </a:lnTo>
                <a:lnTo>
                  <a:pt x="94" y="208"/>
                </a:lnTo>
                <a:lnTo>
                  <a:pt x="91" y="208"/>
                </a:lnTo>
                <a:lnTo>
                  <a:pt x="88" y="205"/>
                </a:lnTo>
                <a:lnTo>
                  <a:pt x="78" y="195"/>
                </a:lnTo>
                <a:lnTo>
                  <a:pt x="75" y="192"/>
                </a:lnTo>
                <a:lnTo>
                  <a:pt x="74" y="190"/>
                </a:lnTo>
                <a:lnTo>
                  <a:pt x="71" y="187"/>
                </a:lnTo>
                <a:lnTo>
                  <a:pt x="63" y="173"/>
                </a:lnTo>
                <a:lnTo>
                  <a:pt x="62" y="168"/>
                </a:lnTo>
                <a:lnTo>
                  <a:pt x="59" y="162"/>
                </a:lnTo>
                <a:lnTo>
                  <a:pt x="57" y="155"/>
                </a:lnTo>
                <a:lnTo>
                  <a:pt x="52" y="142"/>
                </a:lnTo>
                <a:lnTo>
                  <a:pt x="49" y="132"/>
                </a:lnTo>
                <a:lnTo>
                  <a:pt x="46" y="120"/>
                </a:lnTo>
                <a:lnTo>
                  <a:pt x="43" y="110"/>
                </a:lnTo>
                <a:lnTo>
                  <a:pt x="41" y="108"/>
                </a:lnTo>
                <a:lnTo>
                  <a:pt x="38" y="91"/>
                </a:lnTo>
                <a:lnTo>
                  <a:pt x="38" y="88"/>
                </a:lnTo>
                <a:lnTo>
                  <a:pt x="35" y="79"/>
                </a:lnTo>
                <a:lnTo>
                  <a:pt x="33" y="72"/>
                </a:lnTo>
                <a:lnTo>
                  <a:pt x="31" y="70"/>
                </a:lnTo>
                <a:lnTo>
                  <a:pt x="30" y="67"/>
                </a:lnTo>
                <a:lnTo>
                  <a:pt x="27" y="66"/>
                </a:lnTo>
                <a:lnTo>
                  <a:pt x="25" y="64"/>
                </a:lnTo>
                <a:lnTo>
                  <a:pt x="22" y="63"/>
                </a:lnTo>
                <a:lnTo>
                  <a:pt x="21" y="61"/>
                </a:lnTo>
                <a:lnTo>
                  <a:pt x="19" y="60"/>
                </a:lnTo>
                <a:lnTo>
                  <a:pt x="21" y="60"/>
                </a:lnTo>
                <a:lnTo>
                  <a:pt x="22" y="60"/>
                </a:lnTo>
                <a:lnTo>
                  <a:pt x="24" y="60"/>
                </a:lnTo>
                <a:lnTo>
                  <a:pt x="30" y="64"/>
                </a:lnTo>
                <a:lnTo>
                  <a:pt x="35" y="70"/>
                </a:lnTo>
                <a:lnTo>
                  <a:pt x="37" y="72"/>
                </a:lnTo>
                <a:lnTo>
                  <a:pt x="43" y="77"/>
                </a:lnTo>
                <a:lnTo>
                  <a:pt x="49" y="82"/>
                </a:lnTo>
                <a:lnTo>
                  <a:pt x="50" y="83"/>
                </a:lnTo>
                <a:lnTo>
                  <a:pt x="53" y="85"/>
                </a:lnTo>
                <a:lnTo>
                  <a:pt x="60" y="88"/>
                </a:lnTo>
                <a:lnTo>
                  <a:pt x="63" y="89"/>
                </a:lnTo>
                <a:lnTo>
                  <a:pt x="65" y="89"/>
                </a:lnTo>
                <a:lnTo>
                  <a:pt x="71" y="91"/>
                </a:lnTo>
                <a:lnTo>
                  <a:pt x="76" y="92"/>
                </a:lnTo>
                <a:lnTo>
                  <a:pt x="85" y="94"/>
                </a:lnTo>
                <a:lnTo>
                  <a:pt x="96" y="94"/>
                </a:lnTo>
                <a:lnTo>
                  <a:pt x="100" y="94"/>
                </a:lnTo>
                <a:lnTo>
                  <a:pt x="101" y="94"/>
                </a:lnTo>
                <a:lnTo>
                  <a:pt x="106" y="94"/>
                </a:lnTo>
                <a:lnTo>
                  <a:pt x="109" y="94"/>
                </a:lnTo>
                <a:lnTo>
                  <a:pt x="112" y="94"/>
                </a:lnTo>
                <a:lnTo>
                  <a:pt x="116" y="92"/>
                </a:lnTo>
                <a:lnTo>
                  <a:pt x="118" y="92"/>
                </a:lnTo>
                <a:lnTo>
                  <a:pt x="119" y="92"/>
                </a:lnTo>
                <a:lnTo>
                  <a:pt x="120" y="92"/>
                </a:lnTo>
                <a:lnTo>
                  <a:pt x="122" y="91"/>
                </a:lnTo>
                <a:lnTo>
                  <a:pt x="125" y="89"/>
                </a:lnTo>
                <a:lnTo>
                  <a:pt x="129" y="88"/>
                </a:lnTo>
                <a:lnTo>
                  <a:pt x="131" y="86"/>
                </a:lnTo>
                <a:lnTo>
                  <a:pt x="132" y="85"/>
                </a:lnTo>
                <a:close/>
                <a:moveTo>
                  <a:pt x="208" y="45"/>
                </a:moveTo>
                <a:lnTo>
                  <a:pt x="208" y="47"/>
                </a:lnTo>
                <a:lnTo>
                  <a:pt x="210" y="47"/>
                </a:lnTo>
                <a:lnTo>
                  <a:pt x="208" y="48"/>
                </a:lnTo>
                <a:lnTo>
                  <a:pt x="205" y="48"/>
                </a:lnTo>
                <a:lnTo>
                  <a:pt x="204" y="50"/>
                </a:lnTo>
                <a:lnTo>
                  <a:pt x="207" y="51"/>
                </a:lnTo>
                <a:lnTo>
                  <a:pt x="205" y="51"/>
                </a:lnTo>
                <a:lnTo>
                  <a:pt x="203" y="51"/>
                </a:lnTo>
                <a:lnTo>
                  <a:pt x="200" y="52"/>
                </a:lnTo>
                <a:lnTo>
                  <a:pt x="198" y="52"/>
                </a:lnTo>
                <a:lnTo>
                  <a:pt x="200" y="51"/>
                </a:lnTo>
                <a:lnTo>
                  <a:pt x="200" y="50"/>
                </a:lnTo>
                <a:lnTo>
                  <a:pt x="203" y="48"/>
                </a:lnTo>
                <a:lnTo>
                  <a:pt x="205" y="45"/>
                </a:lnTo>
                <a:lnTo>
                  <a:pt x="208" y="45"/>
                </a:lnTo>
                <a:close/>
                <a:moveTo>
                  <a:pt x="9" y="48"/>
                </a:moveTo>
                <a:lnTo>
                  <a:pt x="9" y="50"/>
                </a:lnTo>
                <a:lnTo>
                  <a:pt x="8" y="48"/>
                </a:lnTo>
                <a:lnTo>
                  <a:pt x="6" y="48"/>
                </a:lnTo>
                <a:lnTo>
                  <a:pt x="6" y="47"/>
                </a:lnTo>
                <a:lnTo>
                  <a:pt x="8" y="47"/>
                </a:lnTo>
                <a:lnTo>
                  <a:pt x="9" y="47"/>
                </a:lnTo>
                <a:lnTo>
                  <a:pt x="9" y="48"/>
                </a:lnTo>
                <a:close/>
                <a:moveTo>
                  <a:pt x="0" y="44"/>
                </a:moveTo>
                <a:lnTo>
                  <a:pt x="2" y="44"/>
                </a:lnTo>
                <a:lnTo>
                  <a:pt x="2" y="42"/>
                </a:lnTo>
                <a:lnTo>
                  <a:pt x="3" y="44"/>
                </a:lnTo>
                <a:lnTo>
                  <a:pt x="5" y="45"/>
                </a:lnTo>
                <a:lnTo>
                  <a:pt x="3" y="45"/>
                </a:lnTo>
                <a:lnTo>
                  <a:pt x="2" y="45"/>
                </a:lnTo>
                <a:lnTo>
                  <a:pt x="2" y="44"/>
                </a:lnTo>
                <a:lnTo>
                  <a:pt x="0" y="44"/>
                </a:lnTo>
                <a:close/>
                <a:moveTo>
                  <a:pt x="189" y="1"/>
                </a:moveTo>
                <a:lnTo>
                  <a:pt x="189" y="1"/>
                </a:lnTo>
                <a:lnTo>
                  <a:pt x="189" y="3"/>
                </a:lnTo>
                <a:lnTo>
                  <a:pt x="188" y="1"/>
                </a:lnTo>
                <a:lnTo>
                  <a:pt x="188" y="0"/>
                </a:lnTo>
                <a:lnTo>
                  <a:pt x="188" y="1"/>
                </a:lnTo>
                <a:lnTo>
                  <a:pt x="189" y="1"/>
                </a:lnTo>
                <a:close/>
                <a:moveTo>
                  <a:pt x="192" y="3"/>
                </a:moveTo>
                <a:lnTo>
                  <a:pt x="192" y="3"/>
                </a:lnTo>
                <a:lnTo>
                  <a:pt x="192" y="4"/>
                </a:lnTo>
                <a:lnTo>
                  <a:pt x="191" y="3"/>
                </a:lnTo>
                <a:lnTo>
                  <a:pt x="192" y="3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11" name="Рисунок 1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5" y="1001875"/>
            <a:ext cx="2618749" cy="21744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6" name="Freeform 248"/>
          <p:cNvSpPr>
            <a:spLocks/>
          </p:cNvSpPr>
          <p:nvPr/>
        </p:nvSpPr>
        <p:spPr bwMode="auto">
          <a:xfrm rot="21334256">
            <a:off x="5892563" y="2483552"/>
            <a:ext cx="953657" cy="958223"/>
          </a:xfrm>
          <a:custGeom>
            <a:avLst/>
            <a:gdLst>
              <a:gd name="T0" fmla="*/ 2147483647 w 207"/>
              <a:gd name="T1" fmla="*/ 2147483647 h 264"/>
              <a:gd name="T2" fmla="*/ 2147483647 w 207"/>
              <a:gd name="T3" fmla="*/ 2147483647 h 264"/>
              <a:gd name="T4" fmla="*/ 2147483647 w 207"/>
              <a:gd name="T5" fmla="*/ 2147483647 h 264"/>
              <a:gd name="T6" fmla="*/ 2147483647 w 207"/>
              <a:gd name="T7" fmla="*/ 2147483647 h 264"/>
              <a:gd name="T8" fmla="*/ 2147483647 w 207"/>
              <a:gd name="T9" fmla="*/ 2147483647 h 264"/>
              <a:gd name="T10" fmla="*/ 2147483647 w 207"/>
              <a:gd name="T11" fmla="*/ 2147483647 h 264"/>
              <a:gd name="T12" fmla="*/ 2147483647 w 207"/>
              <a:gd name="T13" fmla="*/ 2147483647 h 264"/>
              <a:gd name="T14" fmla="*/ 2147483647 w 207"/>
              <a:gd name="T15" fmla="*/ 0 h 264"/>
              <a:gd name="T16" fmla="*/ 2147483647 w 207"/>
              <a:gd name="T17" fmla="*/ 2147483647 h 264"/>
              <a:gd name="T18" fmla="*/ 2147483647 w 207"/>
              <a:gd name="T19" fmla="*/ 2147483647 h 264"/>
              <a:gd name="T20" fmla="*/ 2147483647 w 207"/>
              <a:gd name="T21" fmla="*/ 2147483647 h 264"/>
              <a:gd name="T22" fmla="*/ 2147483647 w 207"/>
              <a:gd name="T23" fmla="*/ 2147483647 h 264"/>
              <a:gd name="T24" fmla="*/ 2147483647 w 207"/>
              <a:gd name="T25" fmla="*/ 2147483647 h 264"/>
              <a:gd name="T26" fmla="*/ 2147483647 w 207"/>
              <a:gd name="T27" fmla="*/ 2147483647 h 264"/>
              <a:gd name="T28" fmla="*/ 2147483647 w 207"/>
              <a:gd name="T29" fmla="*/ 2147483647 h 264"/>
              <a:gd name="T30" fmla="*/ 2147483647 w 207"/>
              <a:gd name="T31" fmla="*/ 2147483647 h 264"/>
              <a:gd name="T32" fmla="*/ 2147483647 w 207"/>
              <a:gd name="T33" fmla="*/ 2147483647 h 264"/>
              <a:gd name="T34" fmla="*/ 2147483647 w 207"/>
              <a:gd name="T35" fmla="*/ 2147483647 h 264"/>
              <a:gd name="T36" fmla="*/ 2147483647 w 207"/>
              <a:gd name="T37" fmla="*/ 2147483647 h 264"/>
              <a:gd name="T38" fmla="*/ 2147483647 w 207"/>
              <a:gd name="T39" fmla="*/ 2147483647 h 264"/>
              <a:gd name="T40" fmla="*/ 2147483647 w 207"/>
              <a:gd name="T41" fmla="*/ 2147483647 h 264"/>
              <a:gd name="T42" fmla="*/ 2147483647 w 207"/>
              <a:gd name="T43" fmla="*/ 2147483647 h 264"/>
              <a:gd name="T44" fmla="*/ 2147483647 w 207"/>
              <a:gd name="T45" fmla="*/ 2147483647 h 264"/>
              <a:gd name="T46" fmla="*/ 2147483647 w 207"/>
              <a:gd name="T47" fmla="*/ 2147483647 h 264"/>
              <a:gd name="T48" fmla="*/ 2147483647 w 207"/>
              <a:gd name="T49" fmla="*/ 2147483647 h 264"/>
              <a:gd name="T50" fmla="*/ 2147483647 w 207"/>
              <a:gd name="T51" fmla="*/ 2147483647 h 264"/>
              <a:gd name="T52" fmla="*/ 2147483647 w 207"/>
              <a:gd name="T53" fmla="*/ 2147483647 h 264"/>
              <a:gd name="T54" fmla="*/ 2147483647 w 207"/>
              <a:gd name="T55" fmla="*/ 2147483647 h 264"/>
              <a:gd name="T56" fmla="*/ 2147483647 w 207"/>
              <a:gd name="T57" fmla="*/ 2147483647 h 264"/>
              <a:gd name="T58" fmla="*/ 2147483647 w 207"/>
              <a:gd name="T59" fmla="*/ 2147483647 h 264"/>
              <a:gd name="T60" fmla="*/ 2147483647 w 207"/>
              <a:gd name="T61" fmla="*/ 2147483647 h 264"/>
              <a:gd name="T62" fmla="*/ 2147483647 w 207"/>
              <a:gd name="T63" fmla="*/ 2147483647 h 264"/>
              <a:gd name="T64" fmla="*/ 2147483647 w 207"/>
              <a:gd name="T65" fmla="*/ 2147483647 h 264"/>
              <a:gd name="T66" fmla="*/ 2147483647 w 207"/>
              <a:gd name="T67" fmla="*/ 2147483647 h 264"/>
              <a:gd name="T68" fmla="*/ 2147483647 w 207"/>
              <a:gd name="T69" fmla="*/ 2147483647 h 264"/>
              <a:gd name="T70" fmla="*/ 2147483647 w 207"/>
              <a:gd name="T71" fmla="*/ 2147483647 h 264"/>
              <a:gd name="T72" fmla="*/ 2147483647 w 207"/>
              <a:gd name="T73" fmla="*/ 2147483647 h 264"/>
              <a:gd name="T74" fmla="*/ 2147483647 w 207"/>
              <a:gd name="T75" fmla="*/ 2147483647 h 264"/>
              <a:gd name="T76" fmla="*/ 2147483647 w 207"/>
              <a:gd name="T77" fmla="*/ 2147483647 h 264"/>
              <a:gd name="T78" fmla="*/ 2147483647 w 207"/>
              <a:gd name="T79" fmla="*/ 2147483647 h 264"/>
              <a:gd name="T80" fmla="*/ 2147483647 w 207"/>
              <a:gd name="T81" fmla="*/ 2147483647 h 264"/>
              <a:gd name="T82" fmla="*/ 2147483647 w 207"/>
              <a:gd name="T83" fmla="*/ 2147483647 h 264"/>
              <a:gd name="T84" fmla="*/ 2147483647 w 207"/>
              <a:gd name="T85" fmla="*/ 2147483647 h 264"/>
              <a:gd name="T86" fmla="*/ 2147483647 w 207"/>
              <a:gd name="T87" fmla="*/ 2147483647 h 264"/>
              <a:gd name="T88" fmla="*/ 2147483647 w 207"/>
              <a:gd name="T89" fmla="*/ 2147483647 h 264"/>
              <a:gd name="T90" fmla="*/ 2147483647 w 207"/>
              <a:gd name="T91" fmla="*/ 2147483647 h 264"/>
              <a:gd name="T92" fmla="*/ 2147483647 w 207"/>
              <a:gd name="T93" fmla="*/ 2147483647 h 264"/>
              <a:gd name="T94" fmla="*/ 2147483647 w 207"/>
              <a:gd name="T95" fmla="*/ 2147483647 h 264"/>
              <a:gd name="T96" fmla="*/ 2147483647 w 207"/>
              <a:gd name="T97" fmla="*/ 2147483647 h 264"/>
              <a:gd name="T98" fmla="*/ 2147483647 w 207"/>
              <a:gd name="T99" fmla="*/ 2147483647 h 264"/>
              <a:gd name="T100" fmla="*/ 2147483647 w 207"/>
              <a:gd name="T101" fmla="*/ 2147483647 h 264"/>
              <a:gd name="T102" fmla="*/ 2147483647 w 207"/>
              <a:gd name="T103" fmla="*/ 2147483647 h 264"/>
              <a:gd name="T104" fmla="*/ 2147483647 w 207"/>
              <a:gd name="T105" fmla="*/ 2147483647 h 264"/>
              <a:gd name="T106" fmla="*/ 2147483647 w 207"/>
              <a:gd name="T107" fmla="*/ 2147483647 h 264"/>
              <a:gd name="T108" fmla="*/ 2147483647 w 207"/>
              <a:gd name="T109" fmla="*/ 2147483647 h 264"/>
              <a:gd name="T110" fmla="*/ 0 w 207"/>
              <a:gd name="T111" fmla="*/ 2147483647 h 264"/>
              <a:gd name="T112" fmla="*/ 2147483647 w 207"/>
              <a:gd name="T113" fmla="*/ 2147483647 h 264"/>
              <a:gd name="T114" fmla="*/ 2147483647 w 207"/>
              <a:gd name="T115" fmla="*/ 2147483647 h 264"/>
              <a:gd name="T116" fmla="*/ 2147483647 w 207"/>
              <a:gd name="T117" fmla="*/ 2147483647 h 2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07"/>
              <a:gd name="T178" fmla="*/ 0 h 264"/>
              <a:gd name="T179" fmla="*/ 207 w 207"/>
              <a:gd name="T180" fmla="*/ 264 h 26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07" h="264">
                <a:moveTo>
                  <a:pt x="63" y="2"/>
                </a:moveTo>
                <a:lnTo>
                  <a:pt x="63" y="3"/>
                </a:lnTo>
                <a:lnTo>
                  <a:pt x="63" y="8"/>
                </a:lnTo>
                <a:lnTo>
                  <a:pt x="63" y="15"/>
                </a:lnTo>
                <a:lnTo>
                  <a:pt x="63" y="27"/>
                </a:lnTo>
                <a:lnTo>
                  <a:pt x="70" y="27"/>
                </a:lnTo>
                <a:lnTo>
                  <a:pt x="78" y="27"/>
                </a:lnTo>
                <a:lnTo>
                  <a:pt x="81" y="28"/>
                </a:lnTo>
                <a:lnTo>
                  <a:pt x="89" y="28"/>
                </a:lnTo>
                <a:lnTo>
                  <a:pt x="97" y="30"/>
                </a:lnTo>
                <a:lnTo>
                  <a:pt x="106" y="30"/>
                </a:lnTo>
                <a:lnTo>
                  <a:pt x="113" y="30"/>
                </a:lnTo>
                <a:lnTo>
                  <a:pt x="114" y="30"/>
                </a:lnTo>
                <a:lnTo>
                  <a:pt x="116" y="28"/>
                </a:lnTo>
                <a:lnTo>
                  <a:pt x="117" y="28"/>
                </a:lnTo>
                <a:lnTo>
                  <a:pt x="117" y="25"/>
                </a:lnTo>
                <a:lnTo>
                  <a:pt x="117" y="22"/>
                </a:lnTo>
                <a:lnTo>
                  <a:pt x="117" y="18"/>
                </a:lnTo>
                <a:lnTo>
                  <a:pt x="117" y="12"/>
                </a:lnTo>
                <a:lnTo>
                  <a:pt x="117" y="5"/>
                </a:lnTo>
                <a:lnTo>
                  <a:pt x="117" y="2"/>
                </a:lnTo>
                <a:lnTo>
                  <a:pt x="119" y="0"/>
                </a:lnTo>
                <a:lnTo>
                  <a:pt x="122" y="0"/>
                </a:lnTo>
                <a:lnTo>
                  <a:pt x="126" y="2"/>
                </a:lnTo>
                <a:lnTo>
                  <a:pt x="129" y="3"/>
                </a:lnTo>
                <a:lnTo>
                  <a:pt x="132" y="3"/>
                </a:lnTo>
                <a:lnTo>
                  <a:pt x="135" y="2"/>
                </a:lnTo>
                <a:lnTo>
                  <a:pt x="136" y="2"/>
                </a:lnTo>
                <a:lnTo>
                  <a:pt x="135" y="13"/>
                </a:lnTo>
                <a:lnTo>
                  <a:pt x="136" y="27"/>
                </a:lnTo>
                <a:lnTo>
                  <a:pt x="135" y="31"/>
                </a:lnTo>
                <a:lnTo>
                  <a:pt x="135" y="38"/>
                </a:lnTo>
                <a:lnTo>
                  <a:pt x="133" y="40"/>
                </a:lnTo>
                <a:lnTo>
                  <a:pt x="129" y="38"/>
                </a:lnTo>
                <a:lnTo>
                  <a:pt x="129" y="40"/>
                </a:lnTo>
                <a:lnTo>
                  <a:pt x="129" y="44"/>
                </a:lnTo>
                <a:lnTo>
                  <a:pt x="129" y="47"/>
                </a:lnTo>
                <a:lnTo>
                  <a:pt x="130" y="52"/>
                </a:lnTo>
                <a:lnTo>
                  <a:pt x="130" y="57"/>
                </a:lnTo>
                <a:lnTo>
                  <a:pt x="130" y="71"/>
                </a:lnTo>
                <a:lnTo>
                  <a:pt x="130" y="75"/>
                </a:lnTo>
                <a:lnTo>
                  <a:pt x="132" y="78"/>
                </a:lnTo>
                <a:lnTo>
                  <a:pt x="133" y="76"/>
                </a:lnTo>
                <a:lnTo>
                  <a:pt x="136" y="76"/>
                </a:lnTo>
                <a:lnTo>
                  <a:pt x="138" y="75"/>
                </a:lnTo>
                <a:lnTo>
                  <a:pt x="141" y="75"/>
                </a:lnTo>
                <a:lnTo>
                  <a:pt x="144" y="75"/>
                </a:lnTo>
                <a:lnTo>
                  <a:pt x="147" y="75"/>
                </a:lnTo>
                <a:lnTo>
                  <a:pt x="150" y="75"/>
                </a:lnTo>
                <a:lnTo>
                  <a:pt x="152" y="76"/>
                </a:lnTo>
                <a:lnTo>
                  <a:pt x="154" y="76"/>
                </a:lnTo>
                <a:lnTo>
                  <a:pt x="154" y="79"/>
                </a:lnTo>
                <a:lnTo>
                  <a:pt x="154" y="85"/>
                </a:lnTo>
                <a:lnTo>
                  <a:pt x="154" y="91"/>
                </a:lnTo>
                <a:lnTo>
                  <a:pt x="155" y="94"/>
                </a:lnTo>
                <a:lnTo>
                  <a:pt x="158" y="94"/>
                </a:lnTo>
                <a:lnTo>
                  <a:pt x="164" y="94"/>
                </a:lnTo>
                <a:lnTo>
                  <a:pt x="166" y="94"/>
                </a:lnTo>
                <a:lnTo>
                  <a:pt x="166" y="97"/>
                </a:lnTo>
                <a:lnTo>
                  <a:pt x="166" y="104"/>
                </a:lnTo>
                <a:lnTo>
                  <a:pt x="169" y="103"/>
                </a:lnTo>
                <a:lnTo>
                  <a:pt x="170" y="103"/>
                </a:lnTo>
                <a:lnTo>
                  <a:pt x="169" y="110"/>
                </a:lnTo>
                <a:lnTo>
                  <a:pt x="169" y="115"/>
                </a:lnTo>
                <a:lnTo>
                  <a:pt x="167" y="120"/>
                </a:lnTo>
                <a:lnTo>
                  <a:pt x="169" y="123"/>
                </a:lnTo>
                <a:lnTo>
                  <a:pt x="167" y="126"/>
                </a:lnTo>
                <a:lnTo>
                  <a:pt x="170" y="126"/>
                </a:lnTo>
                <a:lnTo>
                  <a:pt x="171" y="128"/>
                </a:lnTo>
                <a:lnTo>
                  <a:pt x="171" y="129"/>
                </a:lnTo>
                <a:lnTo>
                  <a:pt x="171" y="134"/>
                </a:lnTo>
                <a:lnTo>
                  <a:pt x="171" y="138"/>
                </a:lnTo>
                <a:lnTo>
                  <a:pt x="173" y="139"/>
                </a:lnTo>
                <a:lnTo>
                  <a:pt x="179" y="139"/>
                </a:lnTo>
                <a:lnTo>
                  <a:pt x="180" y="142"/>
                </a:lnTo>
                <a:lnTo>
                  <a:pt x="179" y="148"/>
                </a:lnTo>
                <a:lnTo>
                  <a:pt x="177" y="157"/>
                </a:lnTo>
                <a:lnTo>
                  <a:pt x="177" y="178"/>
                </a:lnTo>
                <a:lnTo>
                  <a:pt x="177" y="180"/>
                </a:lnTo>
                <a:lnTo>
                  <a:pt x="182" y="180"/>
                </a:lnTo>
                <a:lnTo>
                  <a:pt x="193" y="180"/>
                </a:lnTo>
                <a:lnTo>
                  <a:pt x="201" y="180"/>
                </a:lnTo>
                <a:lnTo>
                  <a:pt x="202" y="180"/>
                </a:lnTo>
                <a:lnTo>
                  <a:pt x="202" y="183"/>
                </a:lnTo>
                <a:lnTo>
                  <a:pt x="202" y="186"/>
                </a:lnTo>
                <a:lnTo>
                  <a:pt x="202" y="188"/>
                </a:lnTo>
                <a:lnTo>
                  <a:pt x="204" y="191"/>
                </a:lnTo>
                <a:lnTo>
                  <a:pt x="201" y="192"/>
                </a:lnTo>
                <a:lnTo>
                  <a:pt x="199" y="194"/>
                </a:lnTo>
                <a:lnTo>
                  <a:pt x="199" y="197"/>
                </a:lnTo>
                <a:lnTo>
                  <a:pt x="198" y="200"/>
                </a:lnTo>
                <a:lnTo>
                  <a:pt x="198" y="201"/>
                </a:lnTo>
                <a:lnTo>
                  <a:pt x="198" y="202"/>
                </a:lnTo>
                <a:lnTo>
                  <a:pt x="201" y="204"/>
                </a:lnTo>
                <a:lnTo>
                  <a:pt x="202" y="205"/>
                </a:lnTo>
                <a:lnTo>
                  <a:pt x="204" y="207"/>
                </a:lnTo>
                <a:lnTo>
                  <a:pt x="204" y="208"/>
                </a:lnTo>
                <a:lnTo>
                  <a:pt x="204" y="210"/>
                </a:lnTo>
                <a:lnTo>
                  <a:pt x="202" y="210"/>
                </a:lnTo>
                <a:lnTo>
                  <a:pt x="205" y="213"/>
                </a:lnTo>
                <a:lnTo>
                  <a:pt x="205" y="214"/>
                </a:lnTo>
                <a:lnTo>
                  <a:pt x="205" y="222"/>
                </a:lnTo>
                <a:lnTo>
                  <a:pt x="205" y="224"/>
                </a:lnTo>
                <a:lnTo>
                  <a:pt x="207" y="226"/>
                </a:lnTo>
                <a:lnTo>
                  <a:pt x="205" y="230"/>
                </a:lnTo>
                <a:lnTo>
                  <a:pt x="202" y="230"/>
                </a:lnTo>
                <a:lnTo>
                  <a:pt x="198" y="229"/>
                </a:lnTo>
                <a:lnTo>
                  <a:pt x="196" y="229"/>
                </a:lnTo>
                <a:lnTo>
                  <a:pt x="185" y="229"/>
                </a:lnTo>
                <a:lnTo>
                  <a:pt x="176" y="229"/>
                </a:lnTo>
                <a:lnTo>
                  <a:pt x="176" y="233"/>
                </a:lnTo>
                <a:lnTo>
                  <a:pt x="176" y="241"/>
                </a:lnTo>
                <a:lnTo>
                  <a:pt x="174" y="260"/>
                </a:lnTo>
                <a:lnTo>
                  <a:pt x="174" y="263"/>
                </a:lnTo>
                <a:lnTo>
                  <a:pt x="174" y="264"/>
                </a:lnTo>
                <a:lnTo>
                  <a:pt x="167" y="264"/>
                </a:lnTo>
                <a:lnTo>
                  <a:pt x="157" y="264"/>
                </a:lnTo>
                <a:lnTo>
                  <a:pt x="155" y="264"/>
                </a:lnTo>
                <a:lnTo>
                  <a:pt x="151" y="264"/>
                </a:lnTo>
                <a:lnTo>
                  <a:pt x="144" y="263"/>
                </a:lnTo>
                <a:lnTo>
                  <a:pt x="142" y="263"/>
                </a:lnTo>
                <a:lnTo>
                  <a:pt x="142" y="255"/>
                </a:lnTo>
                <a:lnTo>
                  <a:pt x="141" y="255"/>
                </a:lnTo>
                <a:lnTo>
                  <a:pt x="139" y="255"/>
                </a:lnTo>
                <a:lnTo>
                  <a:pt x="138" y="254"/>
                </a:lnTo>
                <a:lnTo>
                  <a:pt x="136" y="249"/>
                </a:lnTo>
                <a:lnTo>
                  <a:pt x="133" y="246"/>
                </a:lnTo>
                <a:lnTo>
                  <a:pt x="129" y="246"/>
                </a:lnTo>
                <a:lnTo>
                  <a:pt x="126" y="245"/>
                </a:lnTo>
                <a:lnTo>
                  <a:pt x="122" y="245"/>
                </a:lnTo>
                <a:lnTo>
                  <a:pt x="119" y="246"/>
                </a:lnTo>
                <a:lnTo>
                  <a:pt x="117" y="248"/>
                </a:lnTo>
                <a:lnTo>
                  <a:pt x="117" y="249"/>
                </a:lnTo>
                <a:lnTo>
                  <a:pt x="116" y="252"/>
                </a:lnTo>
                <a:lnTo>
                  <a:pt x="116" y="254"/>
                </a:lnTo>
                <a:lnTo>
                  <a:pt x="114" y="254"/>
                </a:lnTo>
                <a:lnTo>
                  <a:pt x="110" y="255"/>
                </a:lnTo>
                <a:lnTo>
                  <a:pt x="101" y="254"/>
                </a:lnTo>
                <a:lnTo>
                  <a:pt x="101" y="238"/>
                </a:lnTo>
                <a:lnTo>
                  <a:pt x="86" y="236"/>
                </a:lnTo>
                <a:lnTo>
                  <a:pt x="86" y="227"/>
                </a:lnTo>
                <a:lnTo>
                  <a:pt x="85" y="227"/>
                </a:lnTo>
                <a:lnTo>
                  <a:pt x="84" y="227"/>
                </a:lnTo>
                <a:lnTo>
                  <a:pt x="84" y="216"/>
                </a:lnTo>
                <a:lnTo>
                  <a:pt x="120" y="217"/>
                </a:lnTo>
                <a:lnTo>
                  <a:pt x="123" y="186"/>
                </a:lnTo>
                <a:lnTo>
                  <a:pt x="114" y="186"/>
                </a:lnTo>
                <a:lnTo>
                  <a:pt x="116" y="175"/>
                </a:lnTo>
                <a:lnTo>
                  <a:pt x="119" y="175"/>
                </a:lnTo>
                <a:lnTo>
                  <a:pt x="119" y="161"/>
                </a:lnTo>
                <a:lnTo>
                  <a:pt x="62" y="101"/>
                </a:lnTo>
                <a:lnTo>
                  <a:pt x="59" y="101"/>
                </a:lnTo>
                <a:lnTo>
                  <a:pt x="60" y="50"/>
                </a:lnTo>
                <a:lnTo>
                  <a:pt x="41" y="50"/>
                </a:lnTo>
                <a:lnTo>
                  <a:pt x="41" y="53"/>
                </a:lnTo>
                <a:lnTo>
                  <a:pt x="16" y="52"/>
                </a:lnTo>
                <a:lnTo>
                  <a:pt x="15" y="57"/>
                </a:lnTo>
                <a:lnTo>
                  <a:pt x="0" y="57"/>
                </a:lnTo>
                <a:lnTo>
                  <a:pt x="1" y="31"/>
                </a:lnTo>
                <a:lnTo>
                  <a:pt x="38" y="34"/>
                </a:lnTo>
                <a:lnTo>
                  <a:pt x="38" y="37"/>
                </a:lnTo>
                <a:lnTo>
                  <a:pt x="43" y="37"/>
                </a:lnTo>
                <a:lnTo>
                  <a:pt x="45" y="2"/>
                </a:lnTo>
                <a:lnTo>
                  <a:pt x="48" y="2"/>
                </a:lnTo>
                <a:lnTo>
                  <a:pt x="51" y="2"/>
                </a:lnTo>
                <a:lnTo>
                  <a:pt x="54" y="2"/>
                </a:lnTo>
                <a:lnTo>
                  <a:pt x="59" y="2"/>
                </a:lnTo>
                <a:lnTo>
                  <a:pt x="60" y="2"/>
                </a:lnTo>
                <a:lnTo>
                  <a:pt x="63" y="2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1" name="Freeform 269"/>
          <p:cNvSpPr>
            <a:spLocks/>
          </p:cNvSpPr>
          <p:nvPr/>
        </p:nvSpPr>
        <p:spPr bwMode="auto">
          <a:xfrm rot="21334256">
            <a:off x="6591093" y="4985226"/>
            <a:ext cx="872044" cy="997136"/>
          </a:xfrm>
          <a:custGeom>
            <a:avLst/>
            <a:gdLst>
              <a:gd name="T0" fmla="*/ 2147483647 w 208"/>
              <a:gd name="T1" fmla="*/ 2147483647 h 274"/>
              <a:gd name="T2" fmla="*/ 2147483647 w 208"/>
              <a:gd name="T3" fmla="*/ 2147483647 h 274"/>
              <a:gd name="T4" fmla="*/ 2147483647 w 208"/>
              <a:gd name="T5" fmla="*/ 2147483647 h 274"/>
              <a:gd name="T6" fmla="*/ 2147483647 w 208"/>
              <a:gd name="T7" fmla="*/ 2147483647 h 274"/>
              <a:gd name="T8" fmla="*/ 2147483647 w 208"/>
              <a:gd name="T9" fmla="*/ 2147483647 h 274"/>
              <a:gd name="T10" fmla="*/ 2147483647 w 208"/>
              <a:gd name="T11" fmla="*/ 2147483647 h 274"/>
              <a:gd name="T12" fmla="*/ 2147483647 w 208"/>
              <a:gd name="T13" fmla="*/ 2147483647 h 274"/>
              <a:gd name="T14" fmla="*/ 2147483647 w 208"/>
              <a:gd name="T15" fmla="*/ 2147483647 h 274"/>
              <a:gd name="T16" fmla="*/ 2147483647 w 208"/>
              <a:gd name="T17" fmla="*/ 2147483647 h 274"/>
              <a:gd name="T18" fmla="*/ 2147483647 w 208"/>
              <a:gd name="T19" fmla="*/ 2147483647 h 274"/>
              <a:gd name="T20" fmla="*/ 2147483647 w 208"/>
              <a:gd name="T21" fmla="*/ 2147483647 h 274"/>
              <a:gd name="T22" fmla="*/ 2147483647 w 208"/>
              <a:gd name="T23" fmla="*/ 2147483647 h 274"/>
              <a:gd name="T24" fmla="*/ 2147483647 w 208"/>
              <a:gd name="T25" fmla="*/ 2147483647 h 274"/>
              <a:gd name="T26" fmla="*/ 2147483647 w 208"/>
              <a:gd name="T27" fmla="*/ 2147483647 h 274"/>
              <a:gd name="T28" fmla="*/ 2147483647 w 208"/>
              <a:gd name="T29" fmla="*/ 2147483647 h 274"/>
              <a:gd name="T30" fmla="*/ 2147483647 w 208"/>
              <a:gd name="T31" fmla="*/ 2147483647 h 274"/>
              <a:gd name="T32" fmla="*/ 2147483647 w 208"/>
              <a:gd name="T33" fmla="*/ 2147483647 h 274"/>
              <a:gd name="T34" fmla="*/ 2147483647 w 208"/>
              <a:gd name="T35" fmla="*/ 2147483647 h 274"/>
              <a:gd name="T36" fmla="*/ 2147483647 w 208"/>
              <a:gd name="T37" fmla="*/ 2147483647 h 274"/>
              <a:gd name="T38" fmla="*/ 2147483647 w 208"/>
              <a:gd name="T39" fmla="*/ 2147483647 h 274"/>
              <a:gd name="T40" fmla="*/ 2147483647 w 208"/>
              <a:gd name="T41" fmla="*/ 2147483647 h 274"/>
              <a:gd name="T42" fmla="*/ 2147483647 w 208"/>
              <a:gd name="T43" fmla="*/ 2147483647 h 274"/>
              <a:gd name="T44" fmla="*/ 2147483647 w 208"/>
              <a:gd name="T45" fmla="*/ 2147483647 h 274"/>
              <a:gd name="T46" fmla="*/ 2147483647 w 208"/>
              <a:gd name="T47" fmla="*/ 2147483647 h 274"/>
              <a:gd name="T48" fmla="*/ 2147483647 w 208"/>
              <a:gd name="T49" fmla="*/ 2147483647 h 274"/>
              <a:gd name="T50" fmla="*/ 2147483647 w 208"/>
              <a:gd name="T51" fmla="*/ 2147483647 h 274"/>
              <a:gd name="T52" fmla="*/ 2147483647 w 208"/>
              <a:gd name="T53" fmla="*/ 2147483647 h 274"/>
              <a:gd name="T54" fmla="*/ 2147483647 w 208"/>
              <a:gd name="T55" fmla="*/ 2147483647 h 274"/>
              <a:gd name="T56" fmla="*/ 2147483647 w 208"/>
              <a:gd name="T57" fmla="*/ 2147483647 h 274"/>
              <a:gd name="T58" fmla="*/ 2147483647 w 208"/>
              <a:gd name="T59" fmla="*/ 2147483647 h 274"/>
              <a:gd name="T60" fmla="*/ 2147483647 w 208"/>
              <a:gd name="T61" fmla="*/ 2147483647 h 274"/>
              <a:gd name="T62" fmla="*/ 2147483647 w 208"/>
              <a:gd name="T63" fmla="*/ 2147483647 h 274"/>
              <a:gd name="T64" fmla="*/ 2147483647 w 208"/>
              <a:gd name="T65" fmla="*/ 2147483647 h 274"/>
              <a:gd name="T66" fmla="*/ 2147483647 w 208"/>
              <a:gd name="T67" fmla="*/ 2147483647 h 274"/>
              <a:gd name="T68" fmla="*/ 2147483647 w 208"/>
              <a:gd name="T69" fmla="*/ 2147483647 h 274"/>
              <a:gd name="T70" fmla="*/ 2147483647 w 208"/>
              <a:gd name="T71" fmla="*/ 2147483647 h 274"/>
              <a:gd name="T72" fmla="*/ 2147483647 w 208"/>
              <a:gd name="T73" fmla="*/ 2147483647 h 274"/>
              <a:gd name="T74" fmla="*/ 2147483647 w 208"/>
              <a:gd name="T75" fmla="*/ 2147483647 h 274"/>
              <a:gd name="T76" fmla="*/ 2147483647 w 208"/>
              <a:gd name="T77" fmla="*/ 2147483647 h 274"/>
              <a:gd name="T78" fmla="*/ 2147483647 w 208"/>
              <a:gd name="T79" fmla="*/ 2147483647 h 274"/>
              <a:gd name="T80" fmla="*/ 2147483647 w 208"/>
              <a:gd name="T81" fmla="*/ 2147483647 h 274"/>
              <a:gd name="T82" fmla="*/ 2147483647 w 208"/>
              <a:gd name="T83" fmla="*/ 2147483647 h 274"/>
              <a:gd name="T84" fmla="*/ 2147483647 w 208"/>
              <a:gd name="T85" fmla="*/ 2147483647 h 274"/>
              <a:gd name="T86" fmla="*/ 2147483647 w 208"/>
              <a:gd name="T87" fmla="*/ 2147483647 h 274"/>
              <a:gd name="T88" fmla="*/ 2147483647 w 208"/>
              <a:gd name="T89" fmla="*/ 2147483647 h 274"/>
              <a:gd name="T90" fmla="*/ 2147483647 w 208"/>
              <a:gd name="T91" fmla="*/ 2147483647 h 274"/>
              <a:gd name="T92" fmla="*/ 2147483647 w 208"/>
              <a:gd name="T93" fmla="*/ 2147483647 h 274"/>
              <a:gd name="T94" fmla="*/ 2147483647 w 208"/>
              <a:gd name="T95" fmla="*/ 2147483647 h 274"/>
              <a:gd name="T96" fmla="*/ 2147483647 w 208"/>
              <a:gd name="T97" fmla="*/ 2147483647 h 274"/>
              <a:gd name="T98" fmla="*/ 2147483647 w 208"/>
              <a:gd name="T99" fmla="*/ 2147483647 h 274"/>
              <a:gd name="T100" fmla="*/ 2147483647 w 208"/>
              <a:gd name="T101" fmla="*/ 2147483647 h 274"/>
              <a:gd name="T102" fmla="*/ 2147483647 w 208"/>
              <a:gd name="T103" fmla="*/ 2147483647 h 274"/>
              <a:gd name="T104" fmla="*/ 2147483647 w 208"/>
              <a:gd name="T105" fmla="*/ 0 h 27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8"/>
              <a:gd name="T160" fmla="*/ 0 h 274"/>
              <a:gd name="T161" fmla="*/ 208 w 208"/>
              <a:gd name="T162" fmla="*/ 274 h 27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8" h="274">
                <a:moveTo>
                  <a:pt x="134" y="0"/>
                </a:moveTo>
                <a:lnTo>
                  <a:pt x="134" y="2"/>
                </a:lnTo>
                <a:lnTo>
                  <a:pt x="137" y="15"/>
                </a:lnTo>
                <a:lnTo>
                  <a:pt x="137" y="18"/>
                </a:lnTo>
                <a:lnTo>
                  <a:pt x="142" y="16"/>
                </a:lnTo>
                <a:lnTo>
                  <a:pt x="148" y="16"/>
                </a:lnTo>
                <a:lnTo>
                  <a:pt x="148" y="15"/>
                </a:lnTo>
                <a:lnTo>
                  <a:pt x="148" y="12"/>
                </a:lnTo>
                <a:lnTo>
                  <a:pt x="148" y="10"/>
                </a:lnTo>
                <a:lnTo>
                  <a:pt x="151" y="10"/>
                </a:lnTo>
                <a:lnTo>
                  <a:pt x="153" y="10"/>
                </a:lnTo>
                <a:lnTo>
                  <a:pt x="156" y="12"/>
                </a:lnTo>
                <a:lnTo>
                  <a:pt x="157" y="13"/>
                </a:lnTo>
                <a:lnTo>
                  <a:pt x="159" y="25"/>
                </a:lnTo>
                <a:lnTo>
                  <a:pt x="162" y="38"/>
                </a:lnTo>
                <a:lnTo>
                  <a:pt x="163" y="44"/>
                </a:lnTo>
                <a:lnTo>
                  <a:pt x="164" y="48"/>
                </a:lnTo>
                <a:lnTo>
                  <a:pt x="166" y="51"/>
                </a:lnTo>
                <a:lnTo>
                  <a:pt x="167" y="51"/>
                </a:lnTo>
                <a:lnTo>
                  <a:pt x="172" y="50"/>
                </a:lnTo>
                <a:lnTo>
                  <a:pt x="179" y="48"/>
                </a:lnTo>
                <a:lnTo>
                  <a:pt x="181" y="48"/>
                </a:lnTo>
                <a:lnTo>
                  <a:pt x="181" y="50"/>
                </a:lnTo>
                <a:lnTo>
                  <a:pt x="182" y="56"/>
                </a:lnTo>
                <a:lnTo>
                  <a:pt x="184" y="59"/>
                </a:lnTo>
                <a:lnTo>
                  <a:pt x="184" y="62"/>
                </a:lnTo>
                <a:lnTo>
                  <a:pt x="185" y="63"/>
                </a:lnTo>
                <a:lnTo>
                  <a:pt x="189" y="62"/>
                </a:lnTo>
                <a:lnTo>
                  <a:pt x="194" y="60"/>
                </a:lnTo>
                <a:lnTo>
                  <a:pt x="198" y="60"/>
                </a:lnTo>
                <a:lnTo>
                  <a:pt x="200" y="63"/>
                </a:lnTo>
                <a:lnTo>
                  <a:pt x="201" y="65"/>
                </a:lnTo>
                <a:lnTo>
                  <a:pt x="204" y="66"/>
                </a:lnTo>
                <a:lnTo>
                  <a:pt x="206" y="66"/>
                </a:lnTo>
                <a:lnTo>
                  <a:pt x="207" y="68"/>
                </a:lnTo>
                <a:lnTo>
                  <a:pt x="208" y="69"/>
                </a:lnTo>
                <a:lnTo>
                  <a:pt x="208" y="73"/>
                </a:lnTo>
                <a:lnTo>
                  <a:pt x="207" y="76"/>
                </a:lnTo>
                <a:lnTo>
                  <a:pt x="200" y="79"/>
                </a:lnTo>
                <a:lnTo>
                  <a:pt x="197" y="79"/>
                </a:lnTo>
                <a:lnTo>
                  <a:pt x="197" y="81"/>
                </a:lnTo>
                <a:lnTo>
                  <a:pt x="197" y="82"/>
                </a:lnTo>
                <a:lnTo>
                  <a:pt x="195" y="85"/>
                </a:lnTo>
                <a:lnTo>
                  <a:pt x="195" y="94"/>
                </a:lnTo>
                <a:lnTo>
                  <a:pt x="194" y="98"/>
                </a:lnTo>
                <a:lnTo>
                  <a:pt x="191" y="98"/>
                </a:lnTo>
                <a:lnTo>
                  <a:pt x="186" y="98"/>
                </a:lnTo>
                <a:lnTo>
                  <a:pt x="179" y="98"/>
                </a:lnTo>
                <a:lnTo>
                  <a:pt x="176" y="98"/>
                </a:lnTo>
                <a:lnTo>
                  <a:pt x="175" y="98"/>
                </a:lnTo>
                <a:lnTo>
                  <a:pt x="175" y="101"/>
                </a:lnTo>
                <a:lnTo>
                  <a:pt x="176" y="107"/>
                </a:lnTo>
                <a:lnTo>
                  <a:pt x="176" y="110"/>
                </a:lnTo>
                <a:lnTo>
                  <a:pt x="175" y="111"/>
                </a:lnTo>
                <a:lnTo>
                  <a:pt x="173" y="111"/>
                </a:lnTo>
                <a:lnTo>
                  <a:pt x="170" y="111"/>
                </a:lnTo>
                <a:lnTo>
                  <a:pt x="169" y="111"/>
                </a:lnTo>
                <a:lnTo>
                  <a:pt x="166" y="113"/>
                </a:lnTo>
                <a:lnTo>
                  <a:pt x="164" y="113"/>
                </a:lnTo>
                <a:lnTo>
                  <a:pt x="167" y="119"/>
                </a:lnTo>
                <a:lnTo>
                  <a:pt x="172" y="122"/>
                </a:lnTo>
                <a:lnTo>
                  <a:pt x="178" y="123"/>
                </a:lnTo>
                <a:lnTo>
                  <a:pt x="184" y="126"/>
                </a:lnTo>
                <a:lnTo>
                  <a:pt x="186" y="126"/>
                </a:lnTo>
                <a:lnTo>
                  <a:pt x="189" y="129"/>
                </a:lnTo>
                <a:lnTo>
                  <a:pt x="194" y="132"/>
                </a:lnTo>
                <a:lnTo>
                  <a:pt x="195" y="135"/>
                </a:lnTo>
                <a:lnTo>
                  <a:pt x="203" y="147"/>
                </a:lnTo>
                <a:lnTo>
                  <a:pt x="204" y="151"/>
                </a:lnTo>
                <a:lnTo>
                  <a:pt x="206" y="154"/>
                </a:lnTo>
                <a:lnTo>
                  <a:pt x="206" y="155"/>
                </a:lnTo>
                <a:lnTo>
                  <a:pt x="204" y="160"/>
                </a:lnTo>
                <a:lnTo>
                  <a:pt x="203" y="163"/>
                </a:lnTo>
                <a:lnTo>
                  <a:pt x="201" y="166"/>
                </a:lnTo>
                <a:lnTo>
                  <a:pt x="201" y="167"/>
                </a:lnTo>
                <a:lnTo>
                  <a:pt x="200" y="172"/>
                </a:lnTo>
                <a:lnTo>
                  <a:pt x="198" y="176"/>
                </a:lnTo>
                <a:lnTo>
                  <a:pt x="197" y="179"/>
                </a:lnTo>
                <a:lnTo>
                  <a:pt x="195" y="182"/>
                </a:lnTo>
                <a:lnTo>
                  <a:pt x="194" y="186"/>
                </a:lnTo>
                <a:lnTo>
                  <a:pt x="194" y="189"/>
                </a:lnTo>
                <a:lnTo>
                  <a:pt x="194" y="191"/>
                </a:lnTo>
                <a:lnTo>
                  <a:pt x="192" y="194"/>
                </a:lnTo>
                <a:lnTo>
                  <a:pt x="189" y="195"/>
                </a:lnTo>
                <a:lnTo>
                  <a:pt x="189" y="196"/>
                </a:lnTo>
                <a:lnTo>
                  <a:pt x="186" y="198"/>
                </a:lnTo>
                <a:lnTo>
                  <a:pt x="185" y="199"/>
                </a:lnTo>
                <a:lnTo>
                  <a:pt x="185" y="201"/>
                </a:lnTo>
                <a:lnTo>
                  <a:pt x="184" y="202"/>
                </a:lnTo>
                <a:lnTo>
                  <a:pt x="182" y="202"/>
                </a:lnTo>
                <a:lnTo>
                  <a:pt x="182" y="204"/>
                </a:lnTo>
                <a:lnTo>
                  <a:pt x="179" y="207"/>
                </a:lnTo>
                <a:lnTo>
                  <a:pt x="178" y="208"/>
                </a:lnTo>
                <a:lnTo>
                  <a:pt x="178" y="211"/>
                </a:lnTo>
                <a:lnTo>
                  <a:pt x="176" y="213"/>
                </a:lnTo>
                <a:lnTo>
                  <a:pt x="175" y="214"/>
                </a:lnTo>
                <a:lnTo>
                  <a:pt x="173" y="217"/>
                </a:lnTo>
                <a:lnTo>
                  <a:pt x="172" y="217"/>
                </a:lnTo>
                <a:lnTo>
                  <a:pt x="167" y="220"/>
                </a:lnTo>
                <a:lnTo>
                  <a:pt x="164" y="220"/>
                </a:lnTo>
                <a:lnTo>
                  <a:pt x="160" y="221"/>
                </a:lnTo>
                <a:lnTo>
                  <a:pt x="154" y="224"/>
                </a:lnTo>
                <a:lnTo>
                  <a:pt x="150" y="226"/>
                </a:lnTo>
                <a:lnTo>
                  <a:pt x="147" y="232"/>
                </a:lnTo>
                <a:lnTo>
                  <a:pt x="147" y="237"/>
                </a:lnTo>
                <a:lnTo>
                  <a:pt x="145" y="240"/>
                </a:lnTo>
                <a:lnTo>
                  <a:pt x="142" y="242"/>
                </a:lnTo>
                <a:lnTo>
                  <a:pt x="142" y="243"/>
                </a:lnTo>
                <a:lnTo>
                  <a:pt x="142" y="248"/>
                </a:lnTo>
                <a:lnTo>
                  <a:pt x="141" y="248"/>
                </a:lnTo>
                <a:lnTo>
                  <a:pt x="137" y="248"/>
                </a:lnTo>
                <a:lnTo>
                  <a:pt x="132" y="246"/>
                </a:lnTo>
                <a:lnTo>
                  <a:pt x="128" y="245"/>
                </a:lnTo>
                <a:lnTo>
                  <a:pt x="123" y="245"/>
                </a:lnTo>
                <a:lnTo>
                  <a:pt x="122" y="245"/>
                </a:lnTo>
                <a:lnTo>
                  <a:pt x="122" y="248"/>
                </a:lnTo>
                <a:lnTo>
                  <a:pt x="123" y="252"/>
                </a:lnTo>
                <a:lnTo>
                  <a:pt x="122" y="259"/>
                </a:lnTo>
                <a:lnTo>
                  <a:pt x="122" y="262"/>
                </a:lnTo>
                <a:lnTo>
                  <a:pt x="119" y="262"/>
                </a:lnTo>
                <a:lnTo>
                  <a:pt x="112" y="262"/>
                </a:lnTo>
                <a:lnTo>
                  <a:pt x="115" y="265"/>
                </a:lnTo>
                <a:lnTo>
                  <a:pt x="112" y="267"/>
                </a:lnTo>
                <a:lnTo>
                  <a:pt x="110" y="267"/>
                </a:lnTo>
                <a:lnTo>
                  <a:pt x="109" y="267"/>
                </a:lnTo>
                <a:lnTo>
                  <a:pt x="104" y="267"/>
                </a:lnTo>
                <a:lnTo>
                  <a:pt x="101" y="268"/>
                </a:lnTo>
                <a:lnTo>
                  <a:pt x="100" y="270"/>
                </a:lnTo>
                <a:lnTo>
                  <a:pt x="100" y="271"/>
                </a:lnTo>
                <a:lnTo>
                  <a:pt x="99" y="274"/>
                </a:lnTo>
                <a:lnTo>
                  <a:pt x="97" y="273"/>
                </a:lnTo>
                <a:lnTo>
                  <a:pt x="96" y="271"/>
                </a:lnTo>
                <a:lnTo>
                  <a:pt x="93" y="265"/>
                </a:lnTo>
                <a:lnTo>
                  <a:pt x="93" y="262"/>
                </a:lnTo>
                <a:lnTo>
                  <a:pt x="91" y="262"/>
                </a:lnTo>
                <a:lnTo>
                  <a:pt x="90" y="262"/>
                </a:lnTo>
                <a:lnTo>
                  <a:pt x="88" y="259"/>
                </a:lnTo>
                <a:lnTo>
                  <a:pt x="87" y="258"/>
                </a:lnTo>
                <a:lnTo>
                  <a:pt x="85" y="259"/>
                </a:lnTo>
                <a:lnTo>
                  <a:pt x="85" y="261"/>
                </a:lnTo>
                <a:lnTo>
                  <a:pt x="85" y="262"/>
                </a:lnTo>
                <a:lnTo>
                  <a:pt x="87" y="265"/>
                </a:lnTo>
                <a:lnTo>
                  <a:pt x="88" y="267"/>
                </a:lnTo>
                <a:lnTo>
                  <a:pt x="88" y="270"/>
                </a:lnTo>
                <a:lnTo>
                  <a:pt x="88" y="271"/>
                </a:lnTo>
                <a:lnTo>
                  <a:pt x="85" y="270"/>
                </a:lnTo>
                <a:lnTo>
                  <a:pt x="84" y="271"/>
                </a:lnTo>
                <a:lnTo>
                  <a:pt x="81" y="271"/>
                </a:lnTo>
                <a:lnTo>
                  <a:pt x="79" y="274"/>
                </a:lnTo>
                <a:lnTo>
                  <a:pt x="77" y="273"/>
                </a:lnTo>
                <a:lnTo>
                  <a:pt x="74" y="273"/>
                </a:lnTo>
                <a:lnTo>
                  <a:pt x="72" y="271"/>
                </a:lnTo>
                <a:lnTo>
                  <a:pt x="69" y="268"/>
                </a:lnTo>
                <a:lnTo>
                  <a:pt x="69" y="264"/>
                </a:lnTo>
                <a:lnTo>
                  <a:pt x="66" y="261"/>
                </a:lnTo>
                <a:lnTo>
                  <a:pt x="68" y="258"/>
                </a:lnTo>
                <a:lnTo>
                  <a:pt x="72" y="258"/>
                </a:lnTo>
                <a:lnTo>
                  <a:pt x="74" y="255"/>
                </a:lnTo>
                <a:lnTo>
                  <a:pt x="75" y="254"/>
                </a:lnTo>
                <a:lnTo>
                  <a:pt x="74" y="252"/>
                </a:lnTo>
                <a:lnTo>
                  <a:pt x="71" y="254"/>
                </a:lnTo>
                <a:lnTo>
                  <a:pt x="69" y="255"/>
                </a:lnTo>
                <a:lnTo>
                  <a:pt x="68" y="255"/>
                </a:lnTo>
                <a:lnTo>
                  <a:pt x="66" y="255"/>
                </a:lnTo>
                <a:lnTo>
                  <a:pt x="66" y="257"/>
                </a:lnTo>
                <a:lnTo>
                  <a:pt x="65" y="257"/>
                </a:lnTo>
                <a:lnTo>
                  <a:pt x="63" y="258"/>
                </a:lnTo>
                <a:lnTo>
                  <a:pt x="62" y="259"/>
                </a:lnTo>
                <a:lnTo>
                  <a:pt x="60" y="259"/>
                </a:lnTo>
                <a:lnTo>
                  <a:pt x="59" y="257"/>
                </a:lnTo>
                <a:lnTo>
                  <a:pt x="57" y="257"/>
                </a:lnTo>
                <a:lnTo>
                  <a:pt x="56" y="255"/>
                </a:lnTo>
                <a:lnTo>
                  <a:pt x="57" y="254"/>
                </a:lnTo>
                <a:lnTo>
                  <a:pt x="60" y="251"/>
                </a:lnTo>
                <a:lnTo>
                  <a:pt x="65" y="246"/>
                </a:lnTo>
                <a:lnTo>
                  <a:pt x="65" y="243"/>
                </a:lnTo>
                <a:lnTo>
                  <a:pt x="63" y="240"/>
                </a:lnTo>
                <a:lnTo>
                  <a:pt x="63" y="237"/>
                </a:lnTo>
                <a:lnTo>
                  <a:pt x="63" y="235"/>
                </a:lnTo>
                <a:lnTo>
                  <a:pt x="65" y="233"/>
                </a:lnTo>
                <a:lnTo>
                  <a:pt x="66" y="235"/>
                </a:lnTo>
                <a:lnTo>
                  <a:pt x="68" y="239"/>
                </a:lnTo>
                <a:lnTo>
                  <a:pt x="69" y="237"/>
                </a:lnTo>
                <a:lnTo>
                  <a:pt x="69" y="236"/>
                </a:lnTo>
                <a:lnTo>
                  <a:pt x="69" y="233"/>
                </a:lnTo>
                <a:lnTo>
                  <a:pt x="69" y="230"/>
                </a:lnTo>
                <a:lnTo>
                  <a:pt x="66" y="229"/>
                </a:lnTo>
                <a:lnTo>
                  <a:pt x="62" y="226"/>
                </a:lnTo>
                <a:lnTo>
                  <a:pt x="57" y="223"/>
                </a:lnTo>
                <a:lnTo>
                  <a:pt x="55" y="223"/>
                </a:lnTo>
                <a:lnTo>
                  <a:pt x="52" y="223"/>
                </a:lnTo>
                <a:lnTo>
                  <a:pt x="49" y="223"/>
                </a:lnTo>
                <a:lnTo>
                  <a:pt x="44" y="221"/>
                </a:lnTo>
                <a:lnTo>
                  <a:pt x="41" y="220"/>
                </a:lnTo>
                <a:lnTo>
                  <a:pt x="41" y="217"/>
                </a:lnTo>
                <a:lnTo>
                  <a:pt x="40" y="216"/>
                </a:lnTo>
                <a:lnTo>
                  <a:pt x="37" y="216"/>
                </a:lnTo>
                <a:lnTo>
                  <a:pt x="36" y="218"/>
                </a:lnTo>
                <a:lnTo>
                  <a:pt x="30" y="217"/>
                </a:lnTo>
                <a:lnTo>
                  <a:pt x="28" y="216"/>
                </a:lnTo>
                <a:lnTo>
                  <a:pt x="27" y="214"/>
                </a:lnTo>
                <a:lnTo>
                  <a:pt x="25" y="211"/>
                </a:lnTo>
                <a:lnTo>
                  <a:pt x="28" y="204"/>
                </a:lnTo>
                <a:lnTo>
                  <a:pt x="33" y="204"/>
                </a:lnTo>
                <a:lnTo>
                  <a:pt x="36" y="205"/>
                </a:lnTo>
                <a:lnTo>
                  <a:pt x="38" y="204"/>
                </a:lnTo>
                <a:lnTo>
                  <a:pt x="36" y="201"/>
                </a:lnTo>
                <a:lnTo>
                  <a:pt x="38" y="199"/>
                </a:lnTo>
                <a:lnTo>
                  <a:pt x="43" y="201"/>
                </a:lnTo>
                <a:lnTo>
                  <a:pt x="44" y="199"/>
                </a:lnTo>
                <a:lnTo>
                  <a:pt x="41" y="196"/>
                </a:lnTo>
                <a:lnTo>
                  <a:pt x="37" y="195"/>
                </a:lnTo>
                <a:lnTo>
                  <a:pt x="37" y="194"/>
                </a:lnTo>
                <a:lnTo>
                  <a:pt x="37" y="192"/>
                </a:lnTo>
                <a:lnTo>
                  <a:pt x="34" y="195"/>
                </a:lnTo>
                <a:lnTo>
                  <a:pt x="33" y="194"/>
                </a:lnTo>
                <a:lnTo>
                  <a:pt x="33" y="195"/>
                </a:lnTo>
                <a:lnTo>
                  <a:pt x="30" y="195"/>
                </a:lnTo>
                <a:lnTo>
                  <a:pt x="27" y="196"/>
                </a:lnTo>
                <a:lnTo>
                  <a:pt x="21" y="185"/>
                </a:lnTo>
                <a:lnTo>
                  <a:pt x="19" y="170"/>
                </a:lnTo>
                <a:lnTo>
                  <a:pt x="15" y="167"/>
                </a:lnTo>
                <a:lnTo>
                  <a:pt x="11" y="157"/>
                </a:lnTo>
                <a:lnTo>
                  <a:pt x="12" y="144"/>
                </a:lnTo>
                <a:lnTo>
                  <a:pt x="8" y="139"/>
                </a:lnTo>
                <a:lnTo>
                  <a:pt x="3" y="138"/>
                </a:lnTo>
                <a:lnTo>
                  <a:pt x="2" y="135"/>
                </a:lnTo>
                <a:lnTo>
                  <a:pt x="0" y="132"/>
                </a:lnTo>
                <a:lnTo>
                  <a:pt x="0" y="126"/>
                </a:lnTo>
                <a:lnTo>
                  <a:pt x="21" y="116"/>
                </a:lnTo>
                <a:lnTo>
                  <a:pt x="27" y="120"/>
                </a:lnTo>
                <a:lnTo>
                  <a:pt x="31" y="119"/>
                </a:lnTo>
                <a:lnTo>
                  <a:pt x="34" y="109"/>
                </a:lnTo>
                <a:lnTo>
                  <a:pt x="37" y="104"/>
                </a:lnTo>
                <a:lnTo>
                  <a:pt x="36" y="97"/>
                </a:lnTo>
                <a:lnTo>
                  <a:pt x="41" y="92"/>
                </a:lnTo>
                <a:lnTo>
                  <a:pt x="40" y="89"/>
                </a:lnTo>
                <a:lnTo>
                  <a:pt x="46" y="85"/>
                </a:lnTo>
                <a:lnTo>
                  <a:pt x="40" y="68"/>
                </a:lnTo>
                <a:lnTo>
                  <a:pt x="46" y="68"/>
                </a:lnTo>
                <a:lnTo>
                  <a:pt x="37" y="59"/>
                </a:lnTo>
                <a:lnTo>
                  <a:pt x="38" y="56"/>
                </a:lnTo>
                <a:lnTo>
                  <a:pt x="37" y="53"/>
                </a:lnTo>
                <a:lnTo>
                  <a:pt x="50" y="40"/>
                </a:lnTo>
                <a:lnTo>
                  <a:pt x="59" y="32"/>
                </a:lnTo>
                <a:lnTo>
                  <a:pt x="74" y="47"/>
                </a:lnTo>
                <a:lnTo>
                  <a:pt x="87" y="34"/>
                </a:lnTo>
                <a:lnTo>
                  <a:pt x="84" y="31"/>
                </a:lnTo>
                <a:lnTo>
                  <a:pt x="97" y="19"/>
                </a:lnTo>
                <a:lnTo>
                  <a:pt x="97" y="18"/>
                </a:lnTo>
                <a:lnTo>
                  <a:pt x="101" y="15"/>
                </a:lnTo>
                <a:lnTo>
                  <a:pt x="104" y="16"/>
                </a:lnTo>
                <a:lnTo>
                  <a:pt x="107" y="13"/>
                </a:lnTo>
                <a:lnTo>
                  <a:pt x="103" y="7"/>
                </a:lnTo>
                <a:lnTo>
                  <a:pt x="101" y="6"/>
                </a:lnTo>
                <a:lnTo>
                  <a:pt x="134" y="0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5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3" name="Freeform 245"/>
          <p:cNvSpPr>
            <a:spLocks/>
          </p:cNvSpPr>
          <p:nvPr/>
        </p:nvSpPr>
        <p:spPr bwMode="auto">
          <a:xfrm rot="21334256">
            <a:off x="2769482" y="4171277"/>
            <a:ext cx="808450" cy="949181"/>
          </a:xfrm>
          <a:custGeom>
            <a:avLst/>
            <a:gdLst>
              <a:gd name="T0" fmla="*/ 2147483647 w 195"/>
              <a:gd name="T1" fmla="*/ 2147483647 h 256"/>
              <a:gd name="T2" fmla="*/ 2147483647 w 195"/>
              <a:gd name="T3" fmla="*/ 2147483647 h 256"/>
              <a:gd name="T4" fmla="*/ 2147483647 w 195"/>
              <a:gd name="T5" fmla="*/ 2147483647 h 256"/>
              <a:gd name="T6" fmla="*/ 2147483647 w 195"/>
              <a:gd name="T7" fmla="*/ 2147483647 h 256"/>
              <a:gd name="T8" fmla="*/ 2147483647 w 195"/>
              <a:gd name="T9" fmla="*/ 2147483647 h 256"/>
              <a:gd name="T10" fmla="*/ 2147483647 w 195"/>
              <a:gd name="T11" fmla="*/ 2147483647 h 256"/>
              <a:gd name="T12" fmla="*/ 2147483647 w 195"/>
              <a:gd name="T13" fmla="*/ 2147483647 h 256"/>
              <a:gd name="T14" fmla="*/ 2147483647 w 195"/>
              <a:gd name="T15" fmla="*/ 2147483647 h 256"/>
              <a:gd name="T16" fmla="*/ 2147483647 w 195"/>
              <a:gd name="T17" fmla="*/ 2147483647 h 256"/>
              <a:gd name="T18" fmla="*/ 2147483647 w 195"/>
              <a:gd name="T19" fmla="*/ 2147483647 h 256"/>
              <a:gd name="T20" fmla="*/ 2147483647 w 195"/>
              <a:gd name="T21" fmla="*/ 2147483647 h 256"/>
              <a:gd name="T22" fmla="*/ 2147483647 w 195"/>
              <a:gd name="T23" fmla="*/ 2147483647 h 256"/>
              <a:gd name="T24" fmla="*/ 2147483647 w 195"/>
              <a:gd name="T25" fmla="*/ 2147483647 h 256"/>
              <a:gd name="T26" fmla="*/ 2147483647 w 195"/>
              <a:gd name="T27" fmla="*/ 2147483647 h 256"/>
              <a:gd name="T28" fmla="*/ 2147483647 w 195"/>
              <a:gd name="T29" fmla="*/ 2147483647 h 256"/>
              <a:gd name="T30" fmla="*/ 2147483647 w 195"/>
              <a:gd name="T31" fmla="*/ 2147483647 h 256"/>
              <a:gd name="T32" fmla="*/ 2147483647 w 195"/>
              <a:gd name="T33" fmla="*/ 2147483647 h 256"/>
              <a:gd name="T34" fmla="*/ 2147483647 w 195"/>
              <a:gd name="T35" fmla="*/ 2147483647 h 256"/>
              <a:gd name="T36" fmla="*/ 2147483647 w 195"/>
              <a:gd name="T37" fmla="*/ 2147483647 h 256"/>
              <a:gd name="T38" fmla="*/ 2147483647 w 195"/>
              <a:gd name="T39" fmla="*/ 2147483647 h 256"/>
              <a:gd name="T40" fmla="*/ 2147483647 w 195"/>
              <a:gd name="T41" fmla="*/ 2147483647 h 256"/>
              <a:gd name="T42" fmla="*/ 2147483647 w 195"/>
              <a:gd name="T43" fmla="*/ 2147483647 h 256"/>
              <a:gd name="T44" fmla="*/ 2147483647 w 195"/>
              <a:gd name="T45" fmla="*/ 2147483647 h 256"/>
              <a:gd name="T46" fmla="*/ 2147483647 w 195"/>
              <a:gd name="T47" fmla="*/ 2147483647 h 256"/>
              <a:gd name="T48" fmla="*/ 2147483647 w 195"/>
              <a:gd name="T49" fmla="*/ 2147483647 h 256"/>
              <a:gd name="T50" fmla="*/ 2147483647 w 195"/>
              <a:gd name="T51" fmla="*/ 2147483647 h 256"/>
              <a:gd name="T52" fmla="*/ 2147483647 w 195"/>
              <a:gd name="T53" fmla="*/ 2147483647 h 256"/>
              <a:gd name="T54" fmla="*/ 2147483647 w 195"/>
              <a:gd name="T55" fmla="*/ 2147483647 h 256"/>
              <a:gd name="T56" fmla="*/ 2147483647 w 195"/>
              <a:gd name="T57" fmla="*/ 2147483647 h 256"/>
              <a:gd name="T58" fmla="*/ 2147483647 w 195"/>
              <a:gd name="T59" fmla="*/ 2147483647 h 256"/>
              <a:gd name="T60" fmla="*/ 2147483647 w 195"/>
              <a:gd name="T61" fmla="*/ 2147483647 h 256"/>
              <a:gd name="T62" fmla="*/ 2147483647 w 195"/>
              <a:gd name="T63" fmla="*/ 2147483647 h 256"/>
              <a:gd name="T64" fmla="*/ 2147483647 w 195"/>
              <a:gd name="T65" fmla="*/ 2147483647 h 256"/>
              <a:gd name="T66" fmla="*/ 2147483647 w 195"/>
              <a:gd name="T67" fmla="*/ 2147483647 h 256"/>
              <a:gd name="T68" fmla="*/ 2147483647 w 195"/>
              <a:gd name="T69" fmla="*/ 2147483647 h 256"/>
              <a:gd name="T70" fmla="*/ 2147483647 w 195"/>
              <a:gd name="T71" fmla="*/ 2147483647 h 256"/>
              <a:gd name="T72" fmla="*/ 2147483647 w 195"/>
              <a:gd name="T73" fmla="*/ 2147483647 h 256"/>
              <a:gd name="T74" fmla="*/ 2147483647 w 195"/>
              <a:gd name="T75" fmla="*/ 2147483647 h 256"/>
              <a:gd name="T76" fmla="*/ 2147483647 w 195"/>
              <a:gd name="T77" fmla="*/ 2147483647 h 256"/>
              <a:gd name="T78" fmla="*/ 2147483647 w 195"/>
              <a:gd name="T79" fmla="*/ 2147483647 h 256"/>
              <a:gd name="T80" fmla="*/ 2147483647 w 195"/>
              <a:gd name="T81" fmla="*/ 2147483647 h 256"/>
              <a:gd name="T82" fmla="*/ 2147483647 w 195"/>
              <a:gd name="T83" fmla="*/ 2147483647 h 256"/>
              <a:gd name="T84" fmla="*/ 2147483647 w 195"/>
              <a:gd name="T85" fmla="*/ 2147483647 h 256"/>
              <a:gd name="T86" fmla="*/ 2147483647 w 195"/>
              <a:gd name="T87" fmla="*/ 2147483647 h 256"/>
              <a:gd name="T88" fmla="*/ 2147483647 w 195"/>
              <a:gd name="T89" fmla="*/ 2147483647 h 256"/>
              <a:gd name="T90" fmla="*/ 2147483647 w 195"/>
              <a:gd name="T91" fmla="*/ 2147483647 h 256"/>
              <a:gd name="T92" fmla="*/ 2147483647 w 195"/>
              <a:gd name="T93" fmla="*/ 2147483647 h 256"/>
              <a:gd name="T94" fmla="*/ 2147483647 w 195"/>
              <a:gd name="T95" fmla="*/ 2147483647 h 256"/>
              <a:gd name="T96" fmla="*/ 2147483647 w 195"/>
              <a:gd name="T97" fmla="*/ 2147483647 h 256"/>
              <a:gd name="T98" fmla="*/ 2147483647 w 195"/>
              <a:gd name="T99" fmla="*/ 214748364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1" name="Freeform 263"/>
          <p:cNvSpPr>
            <a:spLocks/>
          </p:cNvSpPr>
          <p:nvPr/>
        </p:nvSpPr>
        <p:spPr bwMode="auto">
          <a:xfrm rot="21334256">
            <a:off x="4315568" y="1632938"/>
            <a:ext cx="1115202" cy="799784"/>
          </a:xfrm>
          <a:custGeom>
            <a:avLst/>
            <a:gdLst>
              <a:gd name="T0" fmla="*/ 2147483647 w 260"/>
              <a:gd name="T1" fmla="*/ 2147483647 h 216"/>
              <a:gd name="T2" fmla="*/ 2147483647 w 260"/>
              <a:gd name="T3" fmla="*/ 2147483647 h 216"/>
              <a:gd name="T4" fmla="*/ 2147483647 w 260"/>
              <a:gd name="T5" fmla="*/ 2147483647 h 216"/>
              <a:gd name="T6" fmla="*/ 2147483647 w 260"/>
              <a:gd name="T7" fmla="*/ 2147483647 h 216"/>
              <a:gd name="T8" fmla="*/ 2147483647 w 260"/>
              <a:gd name="T9" fmla="*/ 2147483647 h 216"/>
              <a:gd name="T10" fmla="*/ 2147483647 w 260"/>
              <a:gd name="T11" fmla="*/ 2147483647 h 216"/>
              <a:gd name="T12" fmla="*/ 2147483647 w 260"/>
              <a:gd name="T13" fmla="*/ 2147483647 h 216"/>
              <a:gd name="T14" fmla="*/ 2147483647 w 260"/>
              <a:gd name="T15" fmla="*/ 2147483647 h 216"/>
              <a:gd name="T16" fmla="*/ 2147483647 w 260"/>
              <a:gd name="T17" fmla="*/ 2147483647 h 216"/>
              <a:gd name="T18" fmla="*/ 2147483647 w 260"/>
              <a:gd name="T19" fmla="*/ 2147483647 h 216"/>
              <a:gd name="T20" fmla="*/ 2147483647 w 260"/>
              <a:gd name="T21" fmla="*/ 2147483647 h 216"/>
              <a:gd name="T22" fmla="*/ 2147483647 w 260"/>
              <a:gd name="T23" fmla="*/ 2147483647 h 216"/>
              <a:gd name="T24" fmla="*/ 2147483647 w 260"/>
              <a:gd name="T25" fmla="*/ 2147483647 h 216"/>
              <a:gd name="T26" fmla="*/ 2147483647 w 260"/>
              <a:gd name="T27" fmla="*/ 2147483647 h 216"/>
              <a:gd name="T28" fmla="*/ 2147483647 w 260"/>
              <a:gd name="T29" fmla="*/ 2147483647 h 216"/>
              <a:gd name="T30" fmla="*/ 2147483647 w 260"/>
              <a:gd name="T31" fmla="*/ 2147483647 h 216"/>
              <a:gd name="T32" fmla="*/ 2147483647 w 260"/>
              <a:gd name="T33" fmla="*/ 2147483647 h 216"/>
              <a:gd name="T34" fmla="*/ 2147483647 w 260"/>
              <a:gd name="T35" fmla="*/ 2147483647 h 216"/>
              <a:gd name="T36" fmla="*/ 2147483647 w 260"/>
              <a:gd name="T37" fmla="*/ 2147483647 h 216"/>
              <a:gd name="T38" fmla="*/ 2147483647 w 260"/>
              <a:gd name="T39" fmla="*/ 2147483647 h 216"/>
              <a:gd name="T40" fmla="*/ 2147483647 w 260"/>
              <a:gd name="T41" fmla="*/ 2147483647 h 216"/>
              <a:gd name="T42" fmla="*/ 2147483647 w 260"/>
              <a:gd name="T43" fmla="*/ 2147483647 h 216"/>
              <a:gd name="T44" fmla="*/ 2147483647 w 260"/>
              <a:gd name="T45" fmla="*/ 2147483647 h 216"/>
              <a:gd name="T46" fmla="*/ 2147483647 w 260"/>
              <a:gd name="T47" fmla="*/ 2147483647 h 216"/>
              <a:gd name="T48" fmla="*/ 2147483647 w 260"/>
              <a:gd name="T49" fmla="*/ 2147483647 h 216"/>
              <a:gd name="T50" fmla="*/ 2147483647 w 260"/>
              <a:gd name="T51" fmla="*/ 2147483647 h 216"/>
              <a:gd name="T52" fmla="*/ 2147483647 w 260"/>
              <a:gd name="T53" fmla="*/ 2147483647 h 216"/>
              <a:gd name="T54" fmla="*/ 0 w 260"/>
              <a:gd name="T55" fmla="*/ 2147483647 h 216"/>
              <a:gd name="T56" fmla="*/ 2147483647 w 260"/>
              <a:gd name="T57" fmla="*/ 2147483647 h 216"/>
              <a:gd name="T58" fmla="*/ 2147483647 w 260"/>
              <a:gd name="T59" fmla="*/ 2147483647 h 216"/>
              <a:gd name="T60" fmla="*/ 2147483647 w 260"/>
              <a:gd name="T61" fmla="*/ 2147483647 h 216"/>
              <a:gd name="T62" fmla="*/ 2147483647 w 260"/>
              <a:gd name="T63" fmla="*/ 2147483647 h 216"/>
              <a:gd name="T64" fmla="*/ 2147483647 w 260"/>
              <a:gd name="T65" fmla="*/ 2147483647 h 216"/>
              <a:gd name="T66" fmla="*/ 2147483647 w 260"/>
              <a:gd name="T67" fmla="*/ 2147483647 h 216"/>
              <a:gd name="T68" fmla="*/ 2147483647 w 260"/>
              <a:gd name="T69" fmla="*/ 2147483647 h 216"/>
              <a:gd name="T70" fmla="*/ 2147483647 w 260"/>
              <a:gd name="T71" fmla="*/ 2147483647 h 216"/>
              <a:gd name="T72" fmla="*/ 2147483647 w 260"/>
              <a:gd name="T73" fmla="*/ 2147483647 h 216"/>
              <a:gd name="T74" fmla="*/ 2147483647 w 260"/>
              <a:gd name="T75" fmla="*/ 2147483647 h 216"/>
              <a:gd name="T76" fmla="*/ 2147483647 w 260"/>
              <a:gd name="T77" fmla="*/ 0 h 216"/>
              <a:gd name="T78" fmla="*/ 2147483647 w 260"/>
              <a:gd name="T79" fmla="*/ 2147483647 h 216"/>
              <a:gd name="T80" fmla="*/ 2147483647 w 260"/>
              <a:gd name="T81" fmla="*/ 2147483647 h 216"/>
              <a:gd name="T82" fmla="*/ 2147483647 w 260"/>
              <a:gd name="T83" fmla="*/ 2147483647 h 216"/>
              <a:gd name="T84" fmla="*/ 2147483647 w 260"/>
              <a:gd name="T85" fmla="*/ 2147483647 h 216"/>
              <a:gd name="T86" fmla="*/ 2147483647 w 260"/>
              <a:gd name="T87" fmla="*/ 2147483647 h 216"/>
              <a:gd name="T88" fmla="*/ 2147483647 w 260"/>
              <a:gd name="T89" fmla="*/ 2147483647 h 216"/>
              <a:gd name="T90" fmla="*/ 2147483647 w 260"/>
              <a:gd name="T91" fmla="*/ 2147483647 h 216"/>
              <a:gd name="T92" fmla="*/ 2147483647 w 260"/>
              <a:gd name="T93" fmla="*/ 2147483647 h 216"/>
              <a:gd name="T94" fmla="*/ 2147483647 w 260"/>
              <a:gd name="T95" fmla="*/ 2147483647 h 216"/>
              <a:gd name="T96" fmla="*/ 2147483647 w 260"/>
              <a:gd name="T97" fmla="*/ 2147483647 h 216"/>
              <a:gd name="T98" fmla="*/ 2147483647 w 260"/>
              <a:gd name="T99" fmla="*/ 2147483647 h 216"/>
              <a:gd name="T100" fmla="*/ 2147483647 w 260"/>
              <a:gd name="T101" fmla="*/ 2147483647 h 216"/>
              <a:gd name="T102" fmla="*/ 2147483647 w 260"/>
              <a:gd name="T103" fmla="*/ 2147483647 h 216"/>
              <a:gd name="T104" fmla="*/ 2147483647 w 260"/>
              <a:gd name="T105" fmla="*/ 2147483647 h 216"/>
              <a:gd name="T106" fmla="*/ 2147483647 w 260"/>
              <a:gd name="T107" fmla="*/ 2147483647 h 216"/>
              <a:gd name="T108" fmla="*/ 2147483647 w 260"/>
              <a:gd name="T109" fmla="*/ 2147483647 h 216"/>
              <a:gd name="T110" fmla="*/ 2147483647 w 260"/>
              <a:gd name="T111" fmla="*/ 2147483647 h 216"/>
              <a:gd name="T112" fmla="*/ 2147483647 w 260"/>
              <a:gd name="T113" fmla="*/ 2147483647 h 216"/>
              <a:gd name="T114" fmla="*/ 2147483647 w 260"/>
              <a:gd name="T115" fmla="*/ 2147483647 h 216"/>
              <a:gd name="T116" fmla="*/ 2147483647 w 260"/>
              <a:gd name="T117" fmla="*/ 2147483647 h 216"/>
              <a:gd name="T118" fmla="*/ 2147483647 w 260"/>
              <a:gd name="T119" fmla="*/ 2147483647 h 2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60"/>
              <a:gd name="T181" fmla="*/ 0 h 216"/>
              <a:gd name="T182" fmla="*/ 260 w 260"/>
              <a:gd name="T183" fmla="*/ 216 h 21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60" h="216">
                <a:moveTo>
                  <a:pt x="260" y="70"/>
                </a:moveTo>
                <a:lnTo>
                  <a:pt x="260" y="71"/>
                </a:lnTo>
                <a:lnTo>
                  <a:pt x="259" y="82"/>
                </a:lnTo>
                <a:lnTo>
                  <a:pt x="258" y="85"/>
                </a:lnTo>
                <a:lnTo>
                  <a:pt x="255" y="85"/>
                </a:lnTo>
                <a:lnTo>
                  <a:pt x="255" y="86"/>
                </a:lnTo>
                <a:lnTo>
                  <a:pt x="255" y="90"/>
                </a:lnTo>
                <a:lnTo>
                  <a:pt x="252" y="90"/>
                </a:lnTo>
                <a:lnTo>
                  <a:pt x="250" y="90"/>
                </a:lnTo>
                <a:lnTo>
                  <a:pt x="249" y="90"/>
                </a:lnTo>
                <a:lnTo>
                  <a:pt x="247" y="90"/>
                </a:lnTo>
                <a:lnTo>
                  <a:pt x="244" y="89"/>
                </a:lnTo>
                <a:lnTo>
                  <a:pt x="243" y="89"/>
                </a:lnTo>
                <a:lnTo>
                  <a:pt x="243" y="95"/>
                </a:lnTo>
                <a:lnTo>
                  <a:pt x="243" y="101"/>
                </a:lnTo>
                <a:lnTo>
                  <a:pt x="241" y="107"/>
                </a:lnTo>
                <a:lnTo>
                  <a:pt x="215" y="105"/>
                </a:lnTo>
                <a:lnTo>
                  <a:pt x="214" y="127"/>
                </a:lnTo>
                <a:lnTo>
                  <a:pt x="214" y="137"/>
                </a:lnTo>
                <a:lnTo>
                  <a:pt x="208" y="137"/>
                </a:lnTo>
                <a:lnTo>
                  <a:pt x="209" y="145"/>
                </a:lnTo>
                <a:lnTo>
                  <a:pt x="195" y="143"/>
                </a:lnTo>
                <a:lnTo>
                  <a:pt x="195" y="134"/>
                </a:lnTo>
                <a:lnTo>
                  <a:pt x="165" y="133"/>
                </a:lnTo>
                <a:lnTo>
                  <a:pt x="165" y="123"/>
                </a:lnTo>
                <a:lnTo>
                  <a:pt x="142" y="121"/>
                </a:lnTo>
                <a:lnTo>
                  <a:pt x="140" y="150"/>
                </a:lnTo>
                <a:lnTo>
                  <a:pt x="142" y="150"/>
                </a:lnTo>
                <a:lnTo>
                  <a:pt x="143" y="155"/>
                </a:lnTo>
                <a:lnTo>
                  <a:pt x="149" y="158"/>
                </a:lnTo>
                <a:lnTo>
                  <a:pt x="155" y="158"/>
                </a:lnTo>
                <a:lnTo>
                  <a:pt x="156" y="159"/>
                </a:lnTo>
                <a:lnTo>
                  <a:pt x="158" y="162"/>
                </a:lnTo>
                <a:lnTo>
                  <a:pt x="159" y="164"/>
                </a:lnTo>
                <a:lnTo>
                  <a:pt x="164" y="165"/>
                </a:lnTo>
                <a:lnTo>
                  <a:pt x="167" y="165"/>
                </a:lnTo>
                <a:lnTo>
                  <a:pt x="167" y="168"/>
                </a:lnTo>
                <a:lnTo>
                  <a:pt x="170" y="170"/>
                </a:lnTo>
                <a:lnTo>
                  <a:pt x="170" y="171"/>
                </a:lnTo>
                <a:lnTo>
                  <a:pt x="173" y="172"/>
                </a:lnTo>
                <a:lnTo>
                  <a:pt x="175" y="171"/>
                </a:lnTo>
                <a:lnTo>
                  <a:pt x="177" y="172"/>
                </a:lnTo>
                <a:lnTo>
                  <a:pt x="180" y="172"/>
                </a:lnTo>
                <a:lnTo>
                  <a:pt x="181" y="175"/>
                </a:lnTo>
                <a:lnTo>
                  <a:pt x="187" y="177"/>
                </a:lnTo>
                <a:lnTo>
                  <a:pt x="180" y="190"/>
                </a:lnTo>
                <a:lnTo>
                  <a:pt x="178" y="190"/>
                </a:lnTo>
                <a:lnTo>
                  <a:pt x="177" y="190"/>
                </a:lnTo>
                <a:lnTo>
                  <a:pt x="175" y="191"/>
                </a:lnTo>
                <a:lnTo>
                  <a:pt x="174" y="194"/>
                </a:lnTo>
                <a:lnTo>
                  <a:pt x="170" y="193"/>
                </a:lnTo>
                <a:lnTo>
                  <a:pt x="167" y="191"/>
                </a:lnTo>
                <a:lnTo>
                  <a:pt x="165" y="190"/>
                </a:lnTo>
                <a:lnTo>
                  <a:pt x="161" y="193"/>
                </a:lnTo>
                <a:lnTo>
                  <a:pt x="143" y="212"/>
                </a:lnTo>
                <a:lnTo>
                  <a:pt x="134" y="206"/>
                </a:lnTo>
                <a:lnTo>
                  <a:pt x="134" y="216"/>
                </a:lnTo>
                <a:lnTo>
                  <a:pt x="121" y="215"/>
                </a:lnTo>
                <a:lnTo>
                  <a:pt x="99" y="213"/>
                </a:lnTo>
                <a:lnTo>
                  <a:pt x="99" y="211"/>
                </a:lnTo>
                <a:lnTo>
                  <a:pt x="99" y="200"/>
                </a:lnTo>
                <a:lnTo>
                  <a:pt x="96" y="196"/>
                </a:lnTo>
                <a:lnTo>
                  <a:pt x="67" y="193"/>
                </a:lnTo>
                <a:lnTo>
                  <a:pt x="70" y="149"/>
                </a:lnTo>
                <a:lnTo>
                  <a:pt x="63" y="150"/>
                </a:lnTo>
                <a:lnTo>
                  <a:pt x="51" y="150"/>
                </a:lnTo>
                <a:lnTo>
                  <a:pt x="51" y="164"/>
                </a:lnTo>
                <a:lnTo>
                  <a:pt x="48" y="162"/>
                </a:lnTo>
                <a:lnTo>
                  <a:pt x="48" y="161"/>
                </a:lnTo>
                <a:lnTo>
                  <a:pt x="42" y="159"/>
                </a:lnTo>
                <a:lnTo>
                  <a:pt x="42" y="161"/>
                </a:lnTo>
                <a:lnTo>
                  <a:pt x="25" y="161"/>
                </a:lnTo>
                <a:lnTo>
                  <a:pt x="26" y="124"/>
                </a:lnTo>
                <a:lnTo>
                  <a:pt x="22" y="124"/>
                </a:lnTo>
                <a:lnTo>
                  <a:pt x="25" y="82"/>
                </a:lnTo>
                <a:lnTo>
                  <a:pt x="22" y="82"/>
                </a:lnTo>
                <a:lnTo>
                  <a:pt x="20" y="85"/>
                </a:lnTo>
                <a:lnTo>
                  <a:pt x="19" y="86"/>
                </a:lnTo>
                <a:lnTo>
                  <a:pt x="19" y="80"/>
                </a:lnTo>
                <a:lnTo>
                  <a:pt x="20" y="54"/>
                </a:lnTo>
                <a:lnTo>
                  <a:pt x="0" y="52"/>
                </a:lnTo>
                <a:lnTo>
                  <a:pt x="0" y="49"/>
                </a:lnTo>
                <a:lnTo>
                  <a:pt x="1" y="44"/>
                </a:lnTo>
                <a:lnTo>
                  <a:pt x="3" y="41"/>
                </a:lnTo>
                <a:lnTo>
                  <a:pt x="5" y="41"/>
                </a:lnTo>
                <a:lnTo>
                  <a:pt x="11" y="42"/>
                </a:lnTo>
                <a:lnTo>
                  <a:pt x="14" y="41"/>
                </a:lnTo>
                <a:lnTo>
                  <a:pt x="16" y="30"/>
                </a:lnTo>
                <a:lnTo>
                  <a:pt x="16" y="26"/>
                </a:lnTo>
                <a:lnTo>
                  <a:pt x="16" y="11"/>
                </a:lnTo>
                <a:lnTo>
                  <a:pt x="16" y="5"/>
                </a:lnTo>
                <a:lnTo>
                  <a:pt x="20" y="5"/>
                </a:lnTo>
                <a:lnTo>
                  <a:pt x="23" y="5"/>
                </a:lnTo>
                <a:lnTo>
                  <a:pt x="27" y="7"/>
                </a:lnTo>
                <a:lnTo>
                  <a:pt x="32" y="7"/>
                </a:lnTo>
                <a:lnTo>
                  <a:pt x="35" y="7"/>
                </a:lnTo>
                <a:lnTo>
                  <a:pt x="35" y="5"/>
                </a:lnTo>
                <a:lnTo>
                  <a:pt x="36" y="4"/>
                </a:lnTo>
                <a:lnTo>
                  <a:pt x="38" y="4"/>
                </a:lnTo>
                <a:lnTo>
                  <a:pt x="41" y="4"/>
                </a:lnTo>
                <a:lnTo>
                  <a:pt x="42" y="4"/>
                </a:lnTo>
                <a:lnTo>
                  <a:pt x="45" y="4"/>
                </a:lnTo>
                <a:lnTo>
                  <a:pt x="47" y="4"/>
                </a:lnTo>
                <a:lnTo>
                  <a:pt x="51" y="2"/>
                </a:lnTo>
                <a:lnTo>
                  <a:pt x="52" y="4"/>
                </a:lnTo>
                <a:lnTo>
                  <a:pt x="57" y="5"/>
                </a:lnTo>
                <a:lnTo>
                  <a:pt x="60" y="5"/>
                </a:lnTo>
                <a:lnTo>
                  <a:pt x="61" y="5"/>
                </a:lnTo>
                <a:lnTo>
                  <a:pt x="64" y="5"/>
                </a:lnTo>
                <a:lnTo>
                  <a:pt x="67" y="4"/>
                </a:lnTo>
                <a:lnTo>
                  <a:pt x="68" y="2"/>
                </a:lnTo>
                <a:lnTo>
                  <a:pt x="70" y="0"/>
                </a:lnTo>
                <a:lnTo>
                  <a:pt x="73" y="0"/>
                </a:lnTo>
                <a:lnTo>
                  <a:pt x="76" y="1"/>
                </a:lnTo>
                <a:lnTo>
                  <a:pt x="80" y="1"/>
                </a:lnTo>
                <a:lnTo>
                  <a:pt x="82" y="1"/>
                </a:lnTo>
                <a:lnTo>
                  <a:pt x="82" y="5"/>
                </a:lnTo>
                <a:lnTo>
                  <a:pt x="83" y="5"/>
                </a:lnTo>
                <a:lnTo>
                  <a:pt x="93" y="5"/>
                </a:lnTo>
                <a:lnTo>
                  <a:pt x="105" y="7"/>
                </a:lnTo>
                <a:lnTo>
                  <a:pt x="105" y="8"/>
                </a:lnTo>
                <a:lnTo>
                  <a:pt x="105" y="13"/>
                </a:lnTo>
                <a:lnTo>
                  <a:pt x="105" y="16"/>
                </a:lnTo>
                <a:lnTo>
                  <a:pt x="110" y="16"/>
                </a:lnTo>
                <a:lnTo>
                  <a:pt x="114" y="16"/>
                </a:lnTo>
                <a:lnTo>
                  <a:pt x="117" y="16"/>
                </a:lnTo>
                <a:lnTo>
                  <a:pt x="123" y="16"/>
                </a:lnTo>
                <a:lnTo>
                  <a:pt x="133" y="16"/>
                </a:lnTo>
                <a:lnTo>
                  <a:pt x="136" y="16"/>
                </a:lnTo>
                <a:lnTo>
                  <a:pt x="145" y="16"/>
                </a:lnTo>
                <a:lnTo>
                  <a:pt x="146" y="14"/>
                </a:lnTo>
                <a:lnTo>
                  <a:pt x="146" y="16"/>
                </a:lnTo>
                <a:lnTo>
                  <a:pt x="148" y="16"/>
                </a:lnTo>
                <a:lnTo>
                  <a:pt x="149" y="16"/>
                </a:lnTo>
                <a:lnTo>
                  <a:pt x="151" y="16"/>
                </a:lnTo>
                <a:lnTo>
                  <a:pt x="152" y="16"/>
                </a:lnTo>
                <a:lnTo>
                  <a:pt x="153" y="17"/>
                </a:lnTo>
                <a:lnTo>
                  <a:pt x="158" y="16"/>
                </a:lnTo>
                <a:lnTo>
                  <a:pt x="159" y="19"/>
                </a:lnTo>
                <a:lnTo>
                  <a:pt x="164" y="20"/>
                </a:lnTo>
                <a:lnTo>
                  <a:pt x="170" y="20"/>
                </a:lnTo>
                <a:lnTo>
                  <a:pt x="183" y="20"/>
                </a:lnTo>
                <a:lnTo>
                  <a:pt x="183" y="22"/>
                </a:lnTo>
                <a:lnTo>
                  <a:pt x="183" y="26"/>
                </a:lnTo>
                <a:lnTo>
                  <a:pt x="183" y="27"/>
                </a:lnTo>
                <a:lnTo>
                  <a:pt x="189" y="27"/>
                </a:lnTo>
                <a:lnTo>
                  <a:pt x="192" y="27"/>
                </a:lnTo>
                <a:lnTo>
                  <a:pt x="197" y="27"/>
                </a:lnTo>
                <a:lnTo>
                  <a:pt x="208" y="29"/>
                </a:lnTo>
                <a:lnTo>
                  <a:pt x="215" y="29"/>
                </a:lnTo>
                <a:lnTo>
                  <a:pt x="221" y="30"/>
                </a:lnTo>
                <a:lnTo>
                  <a:pt x="230" y="30"/>
                </a:lnTo>
                <a:lnTo>
                  <a:pt x="237" y="32"/>
                </a:lnTo>
                <a:lnTo>
                  <a:pt x="241" y="32"/>
                </a:lnTo>
                <a:lnTo>
                  <a:pt x="246" y="32"/>
                </a:lnTo>
                <a:lnTo>
                  <a:pt x="247" y="32"/>
                </a:lnTo>
                <a:lnTo>
                  <a:pt x="247" y="39"/>
                </a:lnTo>
                <a:lnTo>
                  <a:pt x="247" y="42"/>
                </a:lnTo>
                <a:lnTo>
                  <a:pt x="247" y="45"/>
                </a:lnTo>
                <a:lnTo>
                  <a:pt x="250" y="44"/>
                </a:lnTo>
                <a:lnTo>
                  <a:pt x="252" y="44"/>
                </a:lnTo>
                <a:lnTo>
                  <a:pt x="252" y="46"/>
                </a:lnTo>
                <a:lnTo>
                  <a:pt x="252" y="48"/>
                </a:lnTo>
                <a:lnTo>
                  <a:pt x="253" y="49"/>
                </a:lnTo>
                <a:lnTo>
                  <a:pt x="255" y="49"/>
                </a:lnTo>
                <a:lnTo>
                  <a:pt x="256" y="49"/>
                </a:lnTo>
                <a:lnTo>
                  <a:pt x="259" y="49"/>
                </a:lnTo>
                <a:lnTo>
                  <a:pt x="259" y="51"/>
                </a:lnTo>
                <a:lnTo>
                  <a:pt x="260" y="51"/>
                </a:lnTo>
                <a:lnTo>
                  <a:pt x="260" y="55"/>
                </a:lnTo>
                <a:lnTo>
                  <a:pt x="260" y="61"/>
                </a:lnTo>
                <a:lnTo>
                  <a:pt x="260" y="70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0" name="Freeform 260"/>
          <p:cNvSpPr>
            <a:spLocks/>
          </p:cNvSpPr>
          <p:nvPr/>
        </p:nvSpPr>
        <p:spPr bwMode="auto">
          <a:xfrm rot="21334256">
            <a:off x="4815707" y="1993838"/>
            <a:ext cx="958346" cy="607246"/>
          </a:xfrm>
          <a:custGeom>
            <a:avLst/>
            <a:gdLst>
              <a:gd name="T0" fmla="*/ 2147483647 w 223"/>
              <a:gd name="T1" fmla="*/ 2147483647 h 164"/>
              <a:gd name="T2" fmla="*/ 2147483647 w 223"/>
              <a:gd name="T3" fmla="*/ 2147483647 h 164"/>
              <a:gd name="T4" fmla="*/ 2147483647 w 223"/>
              <a:gd name="T5" fmla="*/ 2147483647 h 164"/>
              <a:gd name="T6" fmla="*/ 2147483647 w 223"/>
              <a:gd name="T7" fmla="*/ 2147483647 h 164"/>
              <a:gd name="T8" fmla="*/ 2147483647 w 223"/>
              <a:gd name="T9" fmla="*/ 2147483647 h 164"/>
              <a:gd name="T10" fmla="*/ 2147483647 w 223"/>
              <a:gd name="T11" fmla="*/ 2147483647 h 164"/>
              <a:gd name="T12" fmla="*/ 2147483647 w 223"/>
              <a:gd name="T13" fmla="*/ 2147483647 h 164"/>
              <a:gd name="T14" fmla="*/ 2147483647 w 223"/>
              <a:gd name="T15" fmla="*/ 2147483647 h 164"/>
              <a:gd name="T16" fmla="*/ 2147483647 w 223"/>
              <a:gd name="T17" fmla="*/ 2147483647 h 164"/>
              <a:gd name="T18" fmla="*/ 2147483647 w 223"/>
              <a:gd name="T19" fmla="*/ 2147483647 h 164"/>
              <a:gd name="T20" fmla="*/ 2147483647 w 223"/>
              <a:gd name="T21" fmla="*/ 2147483647 h 164"/>
              <a:gd name="T22" fmla="*/ 2147483647 w 223"/>
              <a:gd name="T23" fmla="*/ 2147483647 h 164"/>
              <a:gd name="T24" fmla="*/ 2147483647 w 223"/>
              <a:gd name="T25" fmla="*/ 2147483647 h 164"/>
              <a:gd name="T26" fmla="*/ 2147483647 w 223"/>
              <a:gd name="T27" fmla="*/ 2147483647 h 164"/>
              <a:gd name="T28" fmla="*/ 2147483647 w 223"/>
              <a:gd name="T29" fmla="*/ 2147483647 h 164"/>
              <a:gd name="T30" fmla="*/ 2147483647 w 223"/>
              <a:gd name="T31" fmla="*/ 2147483647 h 164"/>
              <a:gd name="T32" fmla="*/ 2147483647 w 223"/>
              <a:gd name="T33" fmla="*/ 2147483647 h 164"/>
              <a:gd name="T34" fmla="*/ 2147483647 w 223"/>
              <a:gd name="T35" fmla="*/ 2147483647 h 164"/>
              <a:gd name="T36" fmla="*/ 2147483647 w 223"/>
              <a:gd name="T37" fmla="*/ 2147483647 h 164"/>
              <a:gd name="T38" fmla="*/ 2147483647 w 223"/>
              <a:gd name="T39" fmla="*/ 2147483647 h 164"/>
              <a:gd name="T40" fmla="*/ 2147483647 w 223"/>
              <a:gd name="T41" fmla="*/ 2147483647 h 164"/>
              <a:gd name="T42" fmla="*/ 2147483647 w 223"/>
              <a:gd name="T43" fmla="*/ 2147483647 h 164"/>
              <a:gd name="T44" fmla="*/ 2147483647 w 223"/>
              <a:gd name="T45" fmla="*/ 2147483647 h 164"/>
              <a:gd name="T46" fmla="*/ 2147483647 w 223"/>
              <a:gd name="T47" fmla="*/ 2147483647 h 164"/>
              <a:gd name="T48" fmla="*/ 2147483647 w 223"/>
              <a:gd name="T49" fmla="*/ 2147483647 h 164"/>
              <a:gd name="T50" fmla="*/ 2147483647 w 223"/>
              <a:gd name="T51" fmla="*/ 2147483647 h 164"/>
              <a:gd name="T52" fmla="*/ 2147483647 w 223"/>
              <a:gd name="T53" fmla="*/ 2147483647 h 164"/>
              <a:gd name="T54" fmla="*/ 0 w 223"/>
              <a:gd name="T55" fmla="*/ 2147483647 h 164"/>
              <a:gd name="T56" fmla="*/ 2147483647 w 223"/>
              <a:gd name="T57" fmla="*/ 2147483647 h 164"/>
              <a:gd name="T58" fmla="*/ 2147483647 w 223"/>
              <a:gd name="T59" fmla="*/ 2147483647 h 164"/>
              <a:gd name="T60" fmla="*/ 2147483647 w 223"/>
              <a:gd name="T61" fmla="*/ 2147483647 h 164"/>
              <a:gd name="T62" fmla="*/ 2147483647 w 223"/>
              <a:gd name="T63" fmla="*/ 2147483647 h 164"/>
              <a:gd name="T64" fmla="*/ 2147483647 w 223"/>
              <a:gd name="T65" fmla="*/ 2147483647 h 164"/>
              <a:gd name="T66" fmla="*/ 2147483647 w 223"/>
              <a:gd name="T67" fmla="*/ 2147483647 h 164"/>
              <a:gd name="T68" fmla="*/ 2147483647 w 223"/>
              <a:gd name="T69" fmla="*/ 2147483647 h 164"/>
              <a:gd name="T70" fmla="*/ 2147483647 w 223"/>
              <a:gd name="T71" fmla="*/ 2147483647 h 164"/>
              <a:gd name="T72" fmla="*/ 2147483647 w 223"/>
              <a:gd name="T73" fmla="*/ 2147483647 h 164"/>
              <a:gd name="T74" fmla="*/ 2147483647 w 223"/>
              <a:gd name="T75" fmla="*/ 2147483647 h 164"/>
              <a:gd name="T76" fmla="*/ 2147483647 w 223"/>
              <a:gd name="T77" fmla="*/ 2147483647 h 164"/>
              <a:gd name="T78" fmla="*/ 2147483647 w 223"/>
              <a:gd name="T79" fmla="*/ 2147483647 h 164"/>
              <a:gd name="T80" fmla="*/ 2147483647 w 223"/>
              <a:gd name="T81" fmla="*/ 2147483647 h 164"/>
              <a:gd name="T82" fmla="*/ 2147483647 w 223"/>
              <a:gd name="T83" fmla="*/ 2147483647 h 164"/>
              <a:gd name="T84" fmla="*/ 2147483647 w 223"/>
              <a:gd name="T85" fmla="*/ 0 h 164"/>
              <a:gd name="T86" fmla="*/ 2147483647 w 223"/>
              <a:gd name="T87" fmla="*/ 2147483647 h 164"/>
              <a:gd name="T88" fmla="*/ 2147483647 w 223"/>
              <a:gd name="T89" fmla="*/ 2147483647 h 164"/>
              <a:gd name="T90" fmla="*/ 2147483647 w 223"/>
              <a:gd name="T91" fmla="*/ 2147483647 h 164"/>
              <a:gd name="T92" fmla="*/ 2147483647 w 223"/>
              <a:gd name="T93" fmla="*/ 2147483647 h 164"/>
              <a:gd name="T94" fmla="*/ 2147483647 w 223"/>
              <a:gd name="T95" fmla="*/ 2147483647 h 164"/>
              <a:gd name="T96" fmla="*/ 2147483647 w 223"/>
              <a:gd name="T97" fmla="*/ 2147483647 h 164"/>
              <a:gd name="T98" fmla="*/ 2147483647 w 223"/>
              <a:gd name="T99" fmla="*/ 2147483647 h 164"/>
              <a:gd name="T100" fmla="*/ 2147483647 w 223"/>
              <a:gd name="T101" fmla="*/ 2147483647 h 164"/>
              <a:gd name="T102" fmla="*/ 2147483647 w 223"/>
              <a:gd name="T103" fmla="*/ 2147483647 h 164"/>
              <a:gd name="T104" fmla="*/ 2147483647 w 223"/>
              <a:gd name="T105" fmla="*/ 2147483647 h 164"/>
              <a:gd name="T106" fmla="*/ 2147483647 w 223"/>
              <a:gd name="T107" fmla="*/ 2147483647 h 164"/>
              <a:gd name="T108" fmla="*/ 2147483647 w 223"/>
              <a:gd name="T109" fmla="*/ 2147483647 h 164"/>
              <a:gd name="T110" fmla="*/ 2147483647 w 223"/>
              <a:gd name="T111" fmla="*/ 2147483647 h 16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23"/>
              <a:gd name="T169" fmla="*/ 0 h 164"/>
              <a:gd name="T170" fmla="*/ 223 w 223"/>
              <a:gd name="T171" fmla="*/ 164 h 16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23" h="164">
                <a:moveTo>
                  <a:pt x="179" y="66"/>
                </a:moveTo>
                <a:lnTo>
                  <a:pt x="184" y="66"/>
                </a:lnTo>
                <a:lnTo>
                  <a:pt x="187" y="66"/>
                </a:lnTo>
                <a:lnTo>
                  <a:pt x="187" y="67"/>
                </a:lnTo>
                <a:lnTo>
                  <a:pt x="187" y="70"/>
                </a:lnTo>
                <a:lnTo>
                  <a:pt x="185" y="79"/>
                </a:lnTo>
                <a:lnTo>
                  <a:pt x="185" y="86"/>
                </a:lnTo>
                <a:lnTo>
                  <a:pt x="185" y="91"/>
                </a:lnTo>
                <a:lnTo>
                  <a:pt x="184" y="95"/>
                </a:lnTo>
                <a:lnTo>
                  <a:pt x="182" y="95"/>
                </a:lnTo>
                <a:lnTo>
                  <a:pt x="178" y="94"/>
                </a:lnTo>
                <a:lnTo>
                  <a:pt x="178" y="97"/>
                </a:lnTo>
                <a:lnTo>
                  <a:pt x="178" y="100"/>
                </a:lnTo>
                <a:lnTo>
                  <a:pt x="173" y="100"/>
                </a:lnTo>
                <a:lnTo>
                  <a:pt x="173" y="103"/>
                </a:lnTo>
                <a:lnTo>
                  <a:pt x="173" y="107"/>
                </a:lnTo>
                <a:lnTo>
                  <a:pt x="176" y="107"/>
                </a:lnTo>
                <a:lnTo>
                  <a:pt x="179" y="107"/>
                </a:lnTo>
                <a:lnTo>
                  <a:pt x="181" y="108"/>
                </a:lnTo>
                <a:lnTo>
                  <a:pt x="181" y="110"/>
                </a:lnTo>
                <a:lnTo>
                  <a:pt x="181" y="113"/>
                </a:lnTo>
                <a:lnTo>
                  <a:pt x="181" y="117"/>
                </a:lnTo>
                <a:lnTo>
                  <a:pt x="181" y="120"/>
                </a:lnTo>
                <a:lnTo>
                  <a:pt x="182" y="120"/>
                </a:lnTo>
                <a:lnTo>
                  <a:pt x="184" y="120"/>
                </a:lnTo>
                <a:lnTo>
                  <a:pt x="191" y="120"/>
                </a:lnTo>
                <a:lnTo>
                  <a:pt x="194" y="122"/>
                </a:lnTo>
                <a:lnTo>
                  <a:pt x="194" y="123"/>
                </a:lnTo>
                <a:lnTo>
                  <a:pt x="194" y="126"/>
                </a:lnTo>
                <a:lnTo>
                  <a:pt x="194" y="130"/>
                </a:lnTo>
                <a:lnTo>
                  <a:pt x="194" y="133"/>
                </a:lnTo>
                <a:lnTo>
                  <a:pt x="195" y="136"/>
                </a:lnTo>
                <a:lnTo>
                  <a:pt x="198" y="136"/>
                </a:lnTo>
                <a:lnTo>
                  <a:pt x="200" y="138"/>
                </a:lnTo>
                <a:lnTo>
                  <a:pt x="201" y="138"/>
                </a:lnTo>
                <a:lnTo>
                  <a:pt x="206" y="138"/>
                </a:lnTo>
                <a:lnTo>
                  <a:pt x="210" y="139"/>
                </a:lnTo>
                <a:lnTo>
                  <a:pt x="213" y="141"/>
                </a:lnTo>
                <a:lnTo>
                  <a:pt x="217" y="142"/>
                </a:lnTo>
                <a:lnTo>
                  <a:pt x="219" y="142"/>
                </a:lnTo>
                <a:lnTo>
                  <a:pt x="223" y="142"/>
                </a:lnTo>
                <a:lnTo>
                  <a:pt x="222" y="145"/>
                </a:lnTo>
                <a:lnTo>
                  <a:pt x="223" y="145"/>
                </a:lnTo>
                <a:lnTo>
                  <a:pt x="223" y="147"/>
                </a:lnTo>
                <a:lnTo>
                  <a:pt x="197" y="145"/>
                </a:lnTo>
                <a:lnTo>
                  <a:pt x="197" y="150"/>
                </a:lnTo>
                <a:lnTo>
                  <a:pt x="173" y="148"/>
                </a:lnTo>
                <a:lnTo>
                  <a:pt x="173" y="142"/>
                </a:lnTo>
                <a:lnTo>
                  <a:pt x="160" y="141"/>
                </a:lnTo>
                <a:lnTo>
                  <a:pt x="159" y="139"/>
                </a:lnTo>
                <a:lnTo>
                  <a:pt x="159" y="138"/>
                </a:lnTo>
                <a:lnTo>
                  <a:pt x="162" y="136"/>
                </a:lnTo>
                <a:lnTo>
                  <a:pt x="160" y="133"/>
                </a:lnTo>
                <a:lnTo>
                  <a:pt x="159" y="133"/>
                </a:lnTo>
                <a:lnTo>
                  <a:pt x="154" y="132"/>
                </a:lnTo>
                <a:lnTo>
                  <a:pt x="156" y="133"/>
                </a:lnTo>
                <a:lnTo>
                  <a:pt x="156" y="136"/>
                </a:lnTo>
                <a:lnTo>
                  <a:pt x="151" y="141"/>
                </a:lnTo>
                <a:lnTo>
                  <a:pt x="156" y="141"/>
                </a:lnTo>
                <a:lnTo>
                  <a:pt x="154" y="164"/>
                </a:lnTo>
                <a:lnTo>
                  <a:pt x="129" y="164"/>
                </a:lnTo>
                <a:lnTo>
                  <a:pt x="129" y="161"/>
                </a:lnTo>
                <a:lnTo>
                  <a:pt x="126" y="161"/>
                </a:lnTo>
                <a:lnTo>
                  <a:pt x="124" y="163"/>
                </a:lnTo>
                <a:lnTo>
                  <a:pt x="112" y="158"/>
                </a:lnTo>
                <a:lnTo>
                  <a:pt x="110" y="157"/>
                </a:lnTo>
                <a:lnTo>
                  <a:pt x="109" y="154"/>
                </a:lnTo>
                <a:lnTo>
                  <a:pt x="107" y="152"/>
                </a:lnTo>
                <a:lnTo>
                  <a:pt x="96" y="148"/>
                </a:lnTo>
                <a:lnTo>
                  <a:pt x="94" y="148"/>
                </a:lnTo>
                <a:lnTo>
                  <a:pt x="90" y="151"/>
                </a:lnTo>
                <a:lnTo>
                  <a:pt x="77" y="151"/>
                </a:lnTo>
                <a:lnTo>
                  <a:pt x="75" y="150"/>
                </a:lnTo>
                <a:lnTo>
                  <a:pt x="41" y="148"/>
                </a:lnTo>
                <a:lnTo>
                  <a:pt x="34" y="144"/>
                </a:lnTo>
                <a:lnTo>
                  <a:pt x="33" y="144"/>
                </a:lnTo>
                <a:lnTo>
                  <a:pt x="25" y="145"/>
                </a:lnTo>
                <a:lnTo>
                  <a:pt x="18" y="144"/>
                </a:lnTo>
                <a:lnTo>
                  <a:pt x="15" y="144"/>
                </a:lnTo>
                <a:lnTo>
                  <a:pt x="15" y="136"/>
                </a:lnTo>
                <a:lnTo>
                  <a:pt x="3" y="136"/>
                </a:lnTo>
                <a:lnTo>
                  <a:pt x="5" y="120"/>
                </a:lnTo>
                <a:lnTo>
                  <a:pt x="0" y="119"/>
                </a:lnTo>
                <a:lnTo>
                  <a:pt x="2" y="117"/>
                </a:lnTo>
                <a:lnTo>
                  <a:pt x="6" y="116"/>
                </a:lnTo>
                <a:lnTo>
                  <a:pt x="6" y="110"/>
                </a:lnTo>
                <a:lnTo>
                  <a:pt x="19" y="111"/>
                </a:lnTo>
                <a:lnTo>
                  <a:pt x="24" y="111"/>
                </a:lnTo>
                <a:lnTo>
                  <a:pt x="28" y="107"/>
                </a:lnTo>
                <a:lnTo>
                  <a:pt x="46" y="88"/>
                </a:lnTo>
                <a:lnTo>
                  <a:pt x="50" y="85"/>
                </a:lnTo>
                <a:lnTo>
                  <a:pt x="52" y="86"/>
                </a:lnTo>
                <a:lnTo>
                  <a:pt x="55" y="88"/>
                </a:lnTo>
                <a:lnTo>
                  <a:pt x="59" y="89"/>
                </a:lnTo>
                <a:lnTo>
                  <a:pt x="60" y="86"/>
                </a:lnTo>
                <a:lnTo>
                  <a:pt x="62" y="85"/>
                </a:lnTo>
                <a:lnTo>
                  <a:pt x="63" y="85"/>
                </a:lnTo>
                <a:lnTo>
                  <a:pt x="65" y="85"/>
                </a:lnTo>
                <a:lnTo>
                  <a:pt x="72" y="72"/>
                </a:lnTo>
                <a:lnTo>
                  <a:pt x="66" y="70"/>
                </a:lnTo>
                <a:lnTo>
                  <a:pt x="65" y="67"/>
                </a:lnTo>
                <a:lnTo>
                  <a:pt x="62" y="67"/>
                </a:lnTo>
                <a:lnTo>
                  <a:pt x="60" y="66"/>
                </a:lnTo>
                <a:lnTo>
                  <a:pt x="58" y="67"/>
                </a:lnTo>
                <a:lnTo>
                  <a:pt x="55" y="66"/>
                </a:lnTo>
                <a:lnTo>
                  <a:pt x="55" y="65"/>
                </a:lnTo>
                <a:lnTo>
                  <a:pt x="52" y="63"/>
                </a:lnTo>
                <a:lnTo>
                  <a:pt x="52" y="60"/>
                </a:lnTo>
                <a:lnTo>
                  <a:pt x="49" y="60"/>
                </a:lnTo>
                <a:lnTo>
                  <a:pt x="44" y="59"/>
                </a:lnTo>
                <a:lnTo>
                  <a:pt x="43" y="57"/>
                </a:lnTo>
                <a:lnTo>
                  <a:pt x="41" y="54"/>
                </a:lnTo>
                <a:lnTo>
                  <a:pt x="40" y="53"/>
                </a:lnTo>
                <a:lnTo>
                  <a:pt x="34" y="53"/>
                </a:lnTo>
                <a:lnTo>
                  <a:pt x="28" y="50"/>
                </a:lnTo>
                <a:lnTo>
                  <a:pt x="27" y="45"/>
                </a:lnTo>
                <a:lnTo>
                  <a:pt x="25" y="45"/>
                </a:lnTo>
                <a:lnTo>
                  <a:pt x="27" y="16"/>
                </a:lnTo>
                <a:lnTo>
                  <a:pt x="50" y="18"/>
                </a:lnTo>
                <a:lnTo>
                  <a:pt x="50" y="28"/>
                </a:lnTo>
                <a:lnTo>
                  <a:pt x="80" y="29"/>
                </a:lnTo>
                <a:lnTo>
                  <a:pt x="80" y="38"/>
                </a:lnTo>
                <a:lnTo>
                  <a:pt x="94" y="40"/>
                </a:lnTo>
                <a:lnTo>
                  <a:pt x="93" y="32"/>
                </a:lnTo>
                <a:lnTo>
                  <a:pt x="99" y="32"/>
                </a:lnTo>
                <a:lnTo>
                  <a:pt x="99" y="22"/>
                </a:lnTo>
                <a:lnTo>
                  <a:pt x="100" y="0"/>
                </a:lnTo>
                <a:lnTo>
                  <a:pt x="126" y="2"/>
                </a:lnTo>
                <a:lnTo>
                  <a:pt x="126" y="15"/>
                </a:lnTo>
                <a:lnTo>
                  <a:pt x="126" y="21"/>
                </a:lnTo>
                <a:lnTo>
                  <a:pt x="125" y="22"/>
                </a:lnTo>
                <a:lnTo>
                  <a:pt x="125" y="23"/>
                </a:lnTo>
                <a:lnTo>
                  <a:pt x="126" y="26"/>
                </a:lnTo>
                <a:lnTo>
                  <a:pt x="129" y="25"/>
                </a:lnTo>
                <a:lnTo>
                  <a:pt x="132" y="23"/>
                </a:lnTo>
                <a:lnTo>
                  <a:pt x="135" y="23"/>
                </a:lnTo>
                <a:lnTo>
                  <a:pt x="137" y="25"/>
                </a:lnTo>
                <a:lnTo>
                  <a:pt x="138" y="25"/>
                </a:lnTo>
                <a:lnTo>
                  <a:pt x="141" y="25"/>
                </a:lnTo>
                <a:lnTo>
                  <a:pt x="144" y="25"/>
                </a:lnTo>
                <a:lnTo>
                  <a:pt x="147" y="25"/>
                </a:lnTo>
                <a:lnTo>
                  <a:pt x="148" y="26"/>
                </a:lnTo>
                <a:lnTo>
                  <a:pt x="154" y="26"/>
                </a:lnTo>
                <a:lnTo>
                  <a:pt x="157" y="28"/>
                </a:lnTo>
                <a:lnTo>
                  <a:pt x="159" y="28"/>
                </a:lnTo>
                <a:lnTo>
                  <a:pt x="160" y="26"/>
                </a:lnTo>
                <a:lnTo>
                  <a:pt x="162" y="26"/>
                </a:lnTo>
                <a:lnTo>
                  <a:pt x="163" y="26"/>
                </a:lnTo>
                <a:lnTo>
                  <a:pt x="165" y="28"/>
                </a:lnTo>
                <a:lnTo>
                  <a:pt x="166" y="28"/>
                </a:lnTo>
                <a:lnTo>
                  <a:pt x="169" y="28"/>
                </a:lnTo>
                <a:lnTo>
                  <a:pt x="169" y="29"/>
                </a:lnTo>
                <a:lnTo>
                  <a:pt x="169" y="31"/>
                </a:lnTo>
                <a:lnTo>
                  <a:pt x="169" y="32"/>
                </a:lnTo>
                <a:lnTo>
                  <a:pt x="167" y="38"/>
                </a:lnTo>
                <a:lnTo>
                  <a:pt x="169" y="43"/>
                </a:lnTo>
                <a:lnTo>
                  <a:pt x="172" y="43"/>
                </a:lnTo>
                <a:lnTo>
                  <a:pt x="173" y="44"/>
                </a:lnTo>
                <a:lnTo>
                  <a:pt x="173" y="47"/>
                </a:lnTo>
                <a:lnTo>
                  <a:pt x="173" y="60"/>
                </a:lnTo>
                <a:lnTo>
                  <a:pt x="173" y="63"/>
                </a:lnTo>
                <a:lnTo>
                  <a:pt x="173" y="65"/>
                </a:lnTo>
                <a:lnTo>
                  <a:pt x="175" y="66"/>
                </a:lnTo>
                <a:lnTo>
                  <a:pt x="176" y="66"/>
                </a:lnTo>
                <a:lnTo>
                  <a:pt x="179" y="66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2" name="Freeform 265"/>
          <p:cNvSpPr>
            <a:spLocks noEditPoints="1"/>
          </p:cNvSpPr>
          <p:nvPr/>
        </p:nvSpPr>
        <p:spPr bwMode="auto">
          <a:xfrm rot="21334256">
            <a:off x="4117135" y="2207648"/>
            <a:ext cx="843573" cy="712565"/>
          </a:xfrm>
          <a:custGeom>
            <a:avLst/>
            <a:gdLst>
              <a:gd name="T0" fmla="*/ 2147483647 w 196"/>
              <a:gd name="T1" fmla="*/ 2147483647 h 193"/>
              <a:gd name="T2" fmla="*/ 2147483647 w 196"/>
              <a:gd name="T3" fmla="*/ 2147483647 h 193"/>
              <a:gd name="T4" fmla="*/ 2147483647 w 196"/>
              <a:gd name="T5" fmla="*/ 2147483647 h 193"/>
              <a:gd name="T6" fmla="*/ 2147483647 w 196"/>
              <a:gd name="T7" fmla="*/ 2147483647 h 193"/>
              <a:gd name="T8" fmla="*/ 2147483647 w 196"/>
              <a:gd name="T9" fmla="*/ 2147483647 h 193"/>
              <a:gd name="T10" fmla="*/ 2147483647 w 196"/>
              <a:gd name="T11" fmla="*/ 2147483647 h 193"/>
              <a:gd name="T12" fmla="*/ 2147483647 w 196"/>
              <a:gd name="T13" fmla="*/ 2147483647 h 193"/>
              <a:gd name="T14" fmla="*/ 2147483647 w 196"/>
              <a:gd name="T15" fmla="*/ 2147483647 h 193"/>
              <a:gd name="T16" fmla="*/ 2147483647 w 196"/>
              <a:gd name="T17" fmla="*/ 2147483647 h 193"/>
              <a:gd name="T18" fmla="*/ 2147483647 w 196"/>
              <a:gd name="T19" fmla="*/ 2147483647 h 193"/>
              <a:gd name="T20" fmla="*/ 2147483647 w 196"/>
              <a:gd name="T21" fmla="*/ 0 h 193"/>
              <a:gd name="T22" fmla="*/ 2147483647 w 196"/>
              <a:gd name="T23" fmla="*/ 2147483647 h 193"/>
              <a:gd name="T24" fmla="*/ 2147483647 w 196"/>
              <a:gd name="T25" fmla="*/ 2147483647 h 193"/>
              <a:gd name="T26" fmla="*/ 2147483647 w 196"/>
              <a:gd name="T27" fmla="*/ 2147483647 h 193"/>
              <a:gd name="T28" fmla="*/ 2147483647 w 196"/>
              <a:gd name="T29" fmla="*/ 2147483647 h 193"/>
              <a:gd name="T30" fmla="*/ 2147483647 w 196"/>
              <a:gd name="T31" fmla="*/ 2147483647 h 193"/>
              <a:gd name="T32" fmla="*/ 2147483647 w 196"/>
              <a:gd name="T33" fmla="*/ 2147483647 h 193"/>
              <a:gd name="T34" fmla="*/ 2147483647 w 196"/>
              <a:gd name="T35" fmla="*/ 2147483647 h 193"/>
              <a:gd name="T36" fmla="*/ 2147483647 w 196"/>
              <a:gd name="T37" fmla="*/ 2147483647 h 193"/>
              <a:gd name="T38" fmla="*/ 2147483647 w 196"/>
              <a:gd name="T39" fmla="*/ 2147483647 h 193"/>
              <a:gd name="T40" fmla="*/ 2147483647 w 196"/>
              <a:gd name="T41" fmla="*/ 2147483647 h 193"/>
              <a:gd name="T42" fmla="*/ 2147483647 w 196"/>
              <a:gd name="T43" fmla="*/ 2147483647 h 193"/>
              <a:gd name="T44" fmla="*/ 2147483647 w 196"/>
              <a:gd name="T45" fmla="*/ 2147483647 h 193"/>
              <a:gd name="T46" fmla="*/ 2147483647 w 196"/>
              <a:gd name="T47" fmla="*/ 2147483647 h 193"/>
              <a:gd name="T48" fmla="*/ 2147483647 w 196"/>
              <a:gd name="T49" fmla="*/ 2147483647 h 193"/>
              <a:gd name="T50" fmla="*/ 2147483647 w 196"/>
              <a:gd name="T51" fmla="*/ 2147483647 h 193"/>
              <a:gd name="T52" fmla="*/ 2147483647 w 196"/>
              <a:gd name="T53" fmla="*/ 2147483647 h 193"/>
              <a:gd name="T54" fmla="*/ 2147483647 w 196"/>
              <a:gd name="T55" fmla="*/ 2147483647 h 193"/>
              <a:gd name="T56" fmla="*/ 2147483647 w 196"/>
              <a:gd name="T57" fmla="*/ 2147483647 h 193"/>
              <a:gd name="T58" fmla="*/ 2147483647 w 196"/>
              <a:gd name="T59" fmla="*/ 2147483647 h 193"/>
              <a:gd name="T60" fmla="*/ 2147483647 w 196"/>
              <a:gd name="T61" fmla="*/ 2147483647 h 193"/>
              <a:gd name="T62" fmla="*/ 2147483647 w 196"/>
              <a:gd name="T63" fmla="*/ 2147483647 h 193"/>
              <a:gd name="T64" fmla="*/ 2147483647 w 196"/>
              <a:gd name="T65" fmla="*/ 2147483647 h 193"/>
              <a:gd name="T66" fmla="*/ 2147483647 w 196"/>
              <a:gd name="T67" fmla="*/ 2147483647 h 193"/>
              <a:gd name="T68" fmla="*/ 2147483647 w 196"/>
              <a:gd name="T69" fmla="*/ 2147483647 h 193"/>
              <a:gd name="T70" fmla="*/ 2147483647 w 196"/>
              <a:gd name="T71" fmla="*/ 2147483647 h 193"/>
              <a:gd name="T72" fmla="*/ 2147483647 w 196"/>
              <a:gd name="T73" fmla="*/ 2147483647 h 193"/>
              <a:gd name="T74" fmla="*/ 2147483647 w 196"/>
              <a:gd name="T75" fmla="*/ 2147483647 h 193"/>
              <a:gd name="T76" fmla="*/ 2147483647 w 196"/>
              <a:gd name="T77" fmla="*/ 2147483647 h 193"/>
              <a:gd name="T78" fmla="*/ 2147483647 w 196"/>
              <a:gd name="T79" fmla="*/ 2147483647 h 193"/>
              <a:gd name="T80" fmla="*/ 2147483647 w 196"/>
              <a:gd name="T81" fmla="*/ 2147483647 h 193"/>
              <a:gd name="T82" fmla="*/ 2147483647 w 196"/>
              <a:gd name="T83" fmla="*/ 2147483647 h 193"/>
              <a:gd name="T84" fmla="*/ 2147483647 w 196"/>
              <a:gd name="T85" fmla="*/ 2147483647 h 193"/>
              <a:gd name="T86" fmla="*/ 2147483647 w 196"/>
              <a:gd name="T87" fmla="*/ 2147483647 h 193"/>
              <a:gd name="T88" fmla="*/ 2147483647 w 196"/>
              <a:gd name="T89" fmla="*/ 2147483647 h 193"/>
              <a:gd name="T90" fmla="*/ 2147483647 w 196"/>
              <a:gd name="T91" fmla="*/ 2147483647 h 193"/>
              <a:gd name="T92" fmla="*/ 2147483647 w 196"/>
              <a:gd name="T93" fmla="*/ 2147483647 h 193"/>
              <a:gd name="T94" fmla="*/ 0 w 196"/>
              <a:gd name="T95" fmla="*/ 2147483647 h 193"/>
              <a:gd name="T96" fmla="*/ 2147483647 w 196"/>
              <a:gd name="T97" fmla="*/ 2147483647 h 193"/>
              <a:gd name="T98" fmla="*/ 2147483647 w 196"/>
              <a:gd name="T99" fmla="*/ 2147483647 h 193"/>
              <a:gd name="T100" fmla="*/ 2147483647 w 196"/>
              <a:gd name="T101" fmla="*/ 2147483647 h 193"/>
              <a:gd name="T102" fmla="*/ 2147483647 w 196"/>
              <a:gd name="T103" fmla="*/ 2147483647 h 193"/>
              <a:gd name="T104" fmla="*/ 2147483647 w 196"/>
              <a:gd name="T105" fmla="*/ 2147483647 h 19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96"/>
              <a:gd name="T160" fmla="*/ 0 h 193"/>
              <a:gd name="T161" fmla="*/ 196 w 196"/>
              <a:gd name="T162" fmla="*/ 193 h 19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96" h="193">
                <a:moveTo>
                  <a:pt x="13" y="45"/>
                </a:moveTo>
                <a:lnTo>
                  <a:pt x="29" y="53"/>
                </a:lnTo>
                <a:lnTo>
                  <a:pt x="29" y="37"/>
                </a:lnTo>
                <a:lnTo>
                  <a:pt x="39" y="26"/>
                </a:lnTo>
                <a:lnTo>
                  <a:pt x="44" y="26"/>
                </a:lnTo>
                <a:lnTo>
                  <a:pt x="48" y="25"/>
                </a:lnTo>
                <a:lnTo>
                  <a:pt x="54" y="22"/>
                </a:lnTo>
                <a:lnTo>
                  <a:pt x="57" y="21"/>
                </a:lnTo>
                <a:lnTo>
                  <a:pt x="57" y="16"/>
                </a:lnTo>
                <a:lnTo>
                  <a:pt x="56" y="12"/>
                </a:lnTo>
                <a:lnTo>
                  <a:pt x="63" y="13"/>
                </a:lnTo>
                <a:lnTo>
                  <a:pt x="69" y="12"/>
                </a:lnTo>
                <a:lnTo>
                  <a:pt x="76" y="16"/>
                </a:lnTo>
                <a:lnTo>
                  <a:pt x="78" y="12"/>
                </a:lnTo>
                <a:lnTo>
                  <a:pt x="95" y="12"/>
                </a:lnTo>
                <a:lnTo>
                  <a:pt x="95" y="10"/>
                </a:lnTo>
                <a:lnTo>
                  <a:pt x="101" y="12"/>
                </a:lnTo>
                <a:lnTo>
                  <a:pt x="101" y="13"/>
                </a:lnTo>
                <a:lnTo>
                  <a:pt x="104" y="15"/>
                </a:lnTo>
                <a:lnTo>
                  <a:pt x="104" y="1"/>
                </a:lnTo>
                <a:lnTo>
                  <a:pt x="116" y="1"/>
                </a:lnTo>
                <a:lnTo>
                  <a:pt x="123" y="0"/>
                </a:lnTo>
                <a:lnTo>
                  <a:pt x="120" y="44"/>
                </a:lnTo>
                <a:lnTo>
                  <a:pt x="149" y="47"/>
                </a:lnTo>
                <a:lnTo>
                  <a:pt x="152" y="51"/>
                </a:lnTo>
                <a:lnTo>
                  <a:pt x="152" y="62"/>
                </a:lnTo>
                <a:lnTo>
                  <a:pt x="152" y="64"/>
                </a:lnTo>
                <a:lnTo>
                  <a:pt x="174" y="66"/>
                </a:lnTo>
                <a:lnTo>
                  <a:pt x="174" y="72"/>
                </a:lnTo>
                <a:lnTo>
                  <a:pt x="170" y="73"/>
                </a:lnTo>
                <a:lnTo>
                  <a:pt x="168" y="75"/>
                </a:lnTo>
                <a:lnTo>
                  <a:pt x="173" y="76"/>
                </a:lnTo>
                <a:lnTo>
                  <a:pt x="171" y="92"/>
                </a:lnTo>
                <a:lnTo>
                  <a:pt x="170" y="104"/>
                </a:lnTo>
                <a:lnTo>
                  <a:pt x="157" y="103"/>
                </a:lnTo>
                <a:lnTo>
                  <a:pt x="157" y="107"/>
                </a:lnTo>
                <a:lnTo>
                  <a:pt x="152" y="107"/>
                </a:lnTo>
                <a:lnTo>
                  <a:pt x="145" y="117"/>
                </a:lnTo>
                <a:lnTo>
                  <a:pt x="142" y="151"/>
                </a:lnTo>
                <a:lnTo>
                  <a:pt x="138" y="148"/>
                </a:lnTo>
                <a:lnTo>
                  <a:pt x="136" y="151"/>
                </a:lnTo>
                <a:lnTo>
                  <a:pt x="135" y="151"/>
                </a:lnTo>
                <a:lnTo>
                  <a:pt x="132" y="154"/>
                </a:lnTo>
                <a:lnTo>
                  <a:pt x="133" y="155"/>
                </a:lnTo>
                <a:lnTo>
                  <a:pt x="132" y="157"/>
                </a:lnTo>
                <a:lnTo>
                  <a:pt x="130" y="157"/>
                </a:lnTo>
                <a:lnTo>
                  <a:pt x="129" y="157"/>
                </a:lnTo>
                <a:lnTo>
                  <a:pt x="127" y="157"/>
                </a:lnTo>
                <a:lnTo>
                  <a:pt x="126" y="155"/>
                </a:lnTo>
                <a:lnTo>
                  <a:pt x="123" y="160"/>
                </a:lnTo>
                <a:lnTo>
                  <a:pt x="123" y="164"/>
                </a:lnTo>
                <a:lnTo>
                  <a:pt x="123" y="176"/>
                </a:lnTo>
                <a:lnTo>
                  <a:pt x="114" y="176"/>
                </a:lnTo>
                <a:lnTo>
                  <a:pt x="101" y="174"/>
                </a:lnTo>
                <a:lnTo>
                  <a:pt x="85" y="173"/>
                </a:lnTo>
                <a:lnTo>
                  <a:pt x="67" y="173"/>
                </a:lnTo>
                <a:lnTo>
                  <a:pt x="67" y="185"/>
                </a:lnTo>
                <a:lnTo>
                  <a:pt x="57" y="182"/>
                </a:lnTo>
                <a:lnTo>
                  <a:pt x="56" y="183"/>
                </a:lnTo>
                <a:lnTo>
                  <a:pt x="56" y="186"/>
                </a:lnTo>
                <a:lnTo>
                  <a:pt x="61" y="188"/>
                </a:lnTo>
                <a:lnTo>
                  <a:pt x="61" y="189"/>
                </a:lnTo>
                <a:lnTo>
                  <a:pt x="64" y="189"/>
                </a:lnTo>
                <a:lnTo>
                  <a:pt x="64" y="190"/>
                </a:lnTo>
                <a:lnTo>
                  <a:pt x="64" y="193"/>
                </a:lnTo>
                <a:lnTo>
                  <a:pt x="50" y="188"/>
                </a:lnTo>
                <a:lnTo>
                  <a:pt x="47" y="192"/>
                </a:lnTo>
                <a:lnTo>
                  <a:pt x="29" y="185"/>
                </a:lnTo>
                <a:lnTo>
                  <a:pt x="31" y="182"/>
                </a:lnTo>
                <a:lnTo>
                  <a:pt x="22" y="179"/>
                </a:lnTo>
                <a:lnTo>
                  <a:pt x="28" y="166"/>
                </a:lnTo>
                <a:lnTo>
                  <a:pt x="28" y="144"/>
                </a:lnTo>
                <a:lnTo>
                  <a:pt x="31" y="145"/>
                </a:lnTo>
                <a:lnTo>
                  <a:pt x="31" y="147"/>
                </a:lnTo>
                <a:lnTo>
                  <a:pt x="34" y="147"/>
                </a:lnTo>
                <a:lnTo>
                  <a:pt x="35" y="145"/>
                </a:lnTo>
                <a:lnTo>
                  <a:pt x="35" y="126"/>
                </a:lnTo>
                <a:lnTo>
                  <a:pt x="39" y="126"/>
                </a:lnTo>
                <a:lnTo>
                  <a:pt x="39" y="107"/>
                </a:lnTo>
                <a:lnTo>
                  <a:pt x="32" y="107"/>
                </a:lnTo>
                <a:lnTo>
                  <a:pt x="31" y="108"/>
                </a:lnTo>
                <a:lnTo>
                  <a:pt x="17" y="107"/>
                </a:lnTo>
                <a:lnTo>
                  <a:pt x="19" y="103"/>
                </a:lnTo>
                <a:lnTo>
                  <a:pt x="13" y="104"/>
                </a:lnTo>
                <a:lnTo>
                  <a:pt x="13" y="94"/>
                </a:lnTo>
                <a:lnTo>
                  <a:pt x="10" y="94"/>
                </a:lnTo>
                <a:lnTo>
                  <a:pt x="10" y="91"/>
                </a:lnTo>
                <a:lnTo>
                  <a:pt x="7" y="88"/>
                </a:lnTo>
                <a:lnTo>
                  <a:pt x="6" y="88"/>
                </a:lnTo>
                <a:lnTo>
                  <a:pt x="3" y="88"/>
                </a:lnTo>
                <a:lnTo>
                  <a:pt x="1" y="91"/>
                </a:lnTo>
                <a:lnTo>
                  <a:pt x="3" y="60"/>
                </a:lnTo>
                <a:lnTo>
                  <a:pt x="0" y="60"/>
                </a:lnTo>
                <a:lnTo>
                  <a:pt x="0" y="57"/>
                </a:lnTo>
                <a:lnTo>
                  <a:pt x="3" y="56"/>
                </a:lnTo>
                <a:lnTo>
                  <a:pt x="6" y="53"/>
                </a:lnTo>
                <a:lnTo>
                  <a:pt x="9" y="51"/>
                </a:lnTo>
                <a:lnTo>
                  <a:pt x="10" y="48"/>
                </a:lnTo>
                <a:lnTo>
                  <a:pt x="13" y="45"/>
                </a:lnTo>
                <a:close/>
                <a:moveTo>
                  <a:pt x="196" y="63"/>
                </a:moveTo>
                <a:lnTo>
                  <a:pt x="192" y="67"/>
                </a:lnTo>
                <a:lnTo>
                  <a:pt x="187" y="67"/>
                </a:lnTo>
                <a:lnTo>
                  <a:pt x="187" y="57"/>
                </a:lnTo>
                <a:lnTo>
                  <a:pt x="196" y="63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3" name="Freeform 270"/>
          <p:cNvSpPr>
            <a:spLocks/>
          </p:cNvSpPr>
          <p:nvPr/>
        </p:nvSpPr>
        <p:spPr bwMode="auto">
          <a:xfrm rot="21334256">
            <a:off x="4618054" y="2500229"/>
            <a:ext cx="1103721" cy="599016"/>
          </a:xfrm>
          <a:custGeom>
            <a:avLst/>
            <a:gdLst>
              <a:gd name="T0" fmla="*/ 2147483647 w 257"/>
              <a:gd name="T1" fmla="*/ 2147483647 h 163"/>
              <a:gd name="T2" fmla="*/ 2147483647 w 257"/>
              <a:gd name="T3" fmla="*/ 2147483647 h 163"/>
              <a:gd name="T4" fmla="*/ 2147483647 w 257"/>
              <a:gd name="T5" fmla="*/ 2147483647 h 163"/>
              <a:gd name="T6" fmla="*/ 2147483647 w 257"/>
              <a:gd name="T7" fmla="*/ 2147483647 h 163"/>
              <a:gd name="T8" fmla="*/ 2147483647 w 257"/>
              <a:gd name="T9" fmla="*/ 2147483647 h 163"/>
              <a:gd name="T10" fmla="*/ 2147483647 w 257"/>
              <a:gd name="T11" fmla="*/ 2147483647 h 163"/>
              <a:gd name="T12" fmla="*/ 2147483647 w 257"/>
              <a:gd name="T13" fmla="*/ 2147483647 h 163"/>
              <a:gd name="T14" fmla="*/ 2147483647 w 257"/>
              <a:gd name="T15" fmla="*/ 2147483647 h 163"/>
              <a:gd name="T16" fmla="*/ 2147483647 w 257"/>
              <a:gd name="T17" fmla="*/ 2147483647 h 163"/>
              <a:gd name="T18" fmla="*/ 2147483647 w 257"/>
              <a:gd name="T19" fmla="*/ 2147483647 h 163"/>
              <a:gd name="T20" fmla="*/ 2147483647 w 257"/>
              <a:gd name="T21" fmla="*/ 2147483647 h 163"/>
              <a:gd name="T22" fmla="*/ 2147483647 w 257"/>
              <a:gd name="T23" fmla="*/ 2147483647 h 163"/>
              <a:gd name="T24" fmla="*/ 2147483647 w 257"/>
              <a:gd name="T25" fmla="*/ 2147483647 h 163"/>
              <a:gd name="T26" fmla="*/ 2147483647 w 257"/>
              <a:gd name="T27" fmla="*/ 2147483647 h 163"/>
              <a:gd name="T28" fmla="*/ 2147483647 w 257"/>
              <a:gd name="T29" fmla="*/ 2147483647 h 163"/>
              <a:gd name="T30" fmla="*/ 2147483647 w 257"/>
              <a:gd name="T31" fmla="*/ 2147483647 h 163"/>
              <a:gd name="T32" fmla="*/ 2147483647 w 257"/>
              <a:gd name="T33" fmla="*/ 2147483647 h 163"/>
              <a:gd name="T34" fmla="*/ 2147483647 w 257"/>
              <a:gd name="T35" fmla="*/ 2147483647 h 163"/>
              <a:gd name="T36" fmla="*/ 2147483647 w 257"/>
              <a:gd name="T37" fmla="*/ 2147483647 h 163"/>
              <a:gd name="T38" fmla="*/ 2147483647 w 257"/>
              <a:gd name="T39" fmla="*/ 2147483647 h 163"/>
              <a:gd name="T40" fmla="*/ 2147483647 w 257"/>
              <a:gd name="T41" fmla="*/ 2147483647 h 163"/>
              <a:gd name="T42" fmla="*/ 2147483647 w 257"/>
              <a:gd name="T43" fmla="*/ 2147483647 h 163"/>
              <a:gd name="T44" fmla="*/ 2147483647 w 257"/>
              <a:gd name="T45" fmla="*/ 2147483647 h 163"/>
              <a:gd name="T46" fmla="*/ 0 w 257"/>
              <a:gd name="T47" fmla="*/ 2147483647 h 163"/>
              <a:gd name="T48" fmla="*/ 2147483647 w 257"/>
              <a:gd name="T49" fmla="*/ 2147483647 h 163"/>
              <a:gd name="T50" fmla="*/ 2147483647 w 257"/>
              <a:gd name="T51" fmla="*/ 2147483647 h 163"/>
              <a:gd name="T52" fmla="*/ 2147483647 w 257"/>
              <a:gd name="T53" fmla="*/ 2147483647 h 163"/>
              <a:gd name="T54" fmla="*/ 2147483647 w 257"/>
              <a:gd name="T55" fmla="*/ 2147483647 h 163"/>
              <a:gd name="T56" fmla="*/ 2147483647 w 257"/>
              <a:gd name="T57" fmla="*/ 2147483647 h 163"/>
              <a:gd name="T58" fmla="*/ 2147483647 w 257"/>
              <a:gd name="T59" fmla="*/ 2147483647 h 163"/>
              <a:gd name="T60" fmla="*/ 2147483647 w 257"/>
              <a:gd name="T61" fmla="*/ 2147483647 h 163"/>
              <a:gd name="T62" fmla="*/ 2147483647 w 257"/>
              <a:gd name="T63" fmla="*/ 2147483647 h 163"/>
              <a:gd name="T64" fmla="*/ 2147483647 w 257"/>
              <a:gd name="T65" fmla="*/ 2147483647 h 163"/>
              <a:gd name="T66" fmla="*/ 2147483647 w 257"/>
              <a:gd name="T67" fmla="*/ 2147483647 h 163"/>
              <a:gd name="T68" fmla="*/ 2147483647 w 257"/>
              <a:gd name="T69" fmla="*/ 2147483647 h 163"/>
              <a:gd name="T70" fmla="*/ 2147483647 w 257"/>
              <a:gd name="T71" fmla="*/ 2147483647 h 163"/>
              <a:gd name="T72" fmla="*/ 2147483647 w 257"/>
              <a:gd name="T73" fmla="*/ 2147483647 h 163"/>
              <a:gd name="T74" fmla="*/ 2147483647 w 257"/>
              <a:gd name="T75" fmla="*/ 2147483647 h 163"/>
              <a:gd name="T76" fmla="*/ 2147483647 w 257"/>
              <a:gd name="T77" fmla="*/ 2147483647 h 163"/>
              <a:gd name="T78" fmla="*/ 2147483647 w 257"/>
              <a:gd name="T79" fmla="*/ 2147483647 h 163"/>
              <a:gd name="T80" fmla="*/ 2147483647 w 257"/>
              <a:gd name="T81" fmla="*/ 2147483647 h 163"/>
              <a:gd name="T82" fmla="*/ 2147483647 w 257"/>
              <a:gd name="T83" fmla="*/ 0 h 163"/>
              <a:gd name="T84" fmla="*/ 2147483647 w 257"/>
              <a:gd name="T85" fmla="*/ 2147483647 h 163"/>
              <a:gd name="T86" fmla="*/ 2147483647 w 257"/>
              <a:gd name="T87" fmla="*/ 2147483647 h 163"/>
              <a:gd name="T88" fmla="*/ 2147483647 w 257"/>
              <a:gd name="T89" fmla="*/ 2147483647 h 16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57"/>
              <a:gd name="T136" fmla="*/ 0 h 163"/>
              <a:gd name="T137" fmla="*/ 257 w 257"/>
              <a:gd name="T138" fmla="*/ 163 h 16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57" h="163">
                <a:moveTo>
                  <a:pt x="254" y="18"/>
                </a:moveTo>
                <a:lnTo>
                  <a:pt x="251" y="57"/>
                </a:lnTo>
                <a:lnTo>
                  <a:pt x="252" y="59"/>
                </a:lnTo>
                <a:lnTo>
                  <a:pt x="252" y="60"/>
                </a:lnTo>
                <a:lnTo>
                  <a:pt x="251" y="61"/>
                </a:lnTo>
                <a:lnTo>
                  <a:pt x="249" y="64"/>
                </a:lnTo>
                <a:lnTo>
                  <a:pt x="248" y="66"/>
                </a:lnTo>
                <a:lnTo>
                  <a:pt x="249" y="67"/>
                </a:lnTo>
                <a:lnTo>
                  <a:pt x="249" y="70"/>
                </a:lnTo>
                <a:lnTo>
                  <a:pt x="248" y="70"/>
                </a:lnTo>
                <a:lnTo>
                  <a:pt x="248" y="72"/>
                </a:lnTo>
                <a:lnTo>
                  <a:pt x="248" y="75"/>
                </a:lnTo>
                <a:lnTo>
                  <a:pt x="257" y="75"/>
                </a:lnTo>
                <a:lnTo>
                  <a:pt x="257" y="88"/>
                </a:lnTo>
                <a:lnTo>
                  <a:pt x="252" y="85"/>
                </a:lnTo>
                <a:lnTo>
                  <a:pt x="251" y="85"/>
                </a:lnTo>
                <a:lnTo>
                  <a:pt x="251" y="86"/>
                </a:lnTo>
                <a:lnTo>
                  <a:pt x="248" y="85"/>
                </a:lnTo>
                <a:lnTo>
                  <a:pt x="219" y="82"/>
                </a:lnTo>
                <a:lnTo>
                  <a:pt x="208" y="82"/>
                </a:lnTo>
                <a:lnTo>
                  <a:pt x="207" y="89"/>
                </a:lnTo>
                <a:lnTo>
                  <a:pt x="188" y="88"/>
                </a:lnTo>
                <a:lnTo>
                  <a:pt x="188" y="91"/>
                </a:lnTo>
                <a:lnTo>
                  <a:pt x="186" y="95"/>
                </a:lnTo>
                <a:lnTo>
                  <a:pt x="181" y="94"/>
                </a:lnTo>
                <a:lnTo>
                  <a:pt x="172" y="92"/>
                </a:lnTo>
                <a:lnTo>
                  <a:pt x="172" y="100"/>
                </a:lnTo>
                <a:lnTo>
                  <a:pt x="169" y="98"/>
                </a:lnTo>
                <a:lnTo>
                  <a:pt x="164" y="97"/>
                </a:lnTo>
                <a:lnTo>
                  <a:pt x="161" y="97"/>
                </a:lnTo>
                <a:lnTo>
                  <a:pt x="159" y="120"/>
                </a:lnTo>
                <a:lnTo>
                  <a:pt x="161" y="124"/>
                </a:lnTo>
                <a:lnTo>
                  <a:pt x="166" y="124"/>
                </a:lnTo>
                <a:lnTo>
                  <a:pt x="163" y="139"/>
                </a:lnTo>
                <a:lnTo>
                  <a:pt x="159" y="136"/>
                </a:lnTo>
                <a:lnTo>
                  <a:pt x="154" y="135"/>
                </a:lnTo>
                <a:lnTo>
                  <a:pt x="147" y="144"/>
                </a:lnTo>
                <a:lnTo>
                  <a:pt x="144" y="141"/>
                </a:lnTo>
                <a:lnTo>
                  <a:pt x="142" y="138"/>
                </a:lnTo>
                <a:lnTo>
                  <a:pt x="135" y="145"/>
                </a:lnTo>
                <a:lnTo>
                  <a:pt x="119" y="132"/>
                </a:lnTo>
                <a:lnTo>
                  <a:pt x="110" y="141"/>
                </a:lnTo>
                <a:lnTo>
                  <a:pt x="107" y="141"/>
                </a:lnTo>
                <a:lnTo>
                  <a:pt x="106" y="141"/>
                </a:lnTo>
                <a:lnTo>
                  <a:pt x="93" y="163"/>
                </a:lnTo>
                <a:lnTo>
                  <a:pt x="87" y="160"/>
                </a:lnTo>
                <a:lnTo>
                  <a:pt x="84" y="163"/>
                </a:lnTo>
                <a:lnTo>
                  <a:pt x="76" y="158"/>
                </a:lnTo>
                <a:lnTo>
                  <a:pt x="75" y="161"/>
                </a:lnTo>
                <a:lnTo>
                  <a:pt x="72" y="160"/>
                </a:lnTo>
                <a:lnTo>
                  <a:pt x="54" y="158"/>
                </a:lnTo>
                <a:lnTo>
                  <a:pt x="59" y="149"/>
                </a:lnTo>
                <a:lnTo>
                  <a:pt x="32" y="148"/>
                </a:lnTo>
                <a:lnTo>
                  <a:pt x="31" y="151"/>
                </a:lnTo>
                <a:lnTo>
                  <a:pt x="31" y="160"/>
                </a:lnTo>
                <a:lnTo>
                  <a:pt x="28" y="157"/>
                </a:lnTo>
                <a:lnTo>
                  <a:pt x="25" y="158"/>
                </a:lnTo>
                <a:lnTo>
                  <a:pt x="24" y="158"/>
                </a:lnTo>
                <a:lnTo>
                  <a:pt x="25" y="155"/>
                </a:lnTo>
                <a:lnTo>
                  <a:pt x="24" y="155"/>
                </a:lnTo>
                <a:lnTo>
                  <a:pt x="24" y="154"/>
                </a:lnTo>
                <a:lnTo>
                  <a:pt x="21" y="154"/>
                </a:lnTo>
                <a:lnTo>
                  <a:pt x="16" y="157"/>
                </a:lnTo>
                <a:lnTo>
                  <a:pt x="15" y="157"/>
                </a:lnTo>
                <a:lnTo>
                  <a:pt x="12" y="154"/>
                </a:lnTo>
                <a:lnTo>
                  <a:pt x="10" y="152"/>
                </a:lnTo>
                <a:lnTo>
                  <a:pt x="8" y="152"/>
                </a:lnTo>
                <a:lnTo>
                  <a:pt x="8" y="154"/>
                </a:lnTo>
                <a:lnTo>
                  <a:pt x="6" y="155"/>
                </a:lnTo>
                <a:lnTo>
                  <a:pt x="5" y="155"/>
                </a:lnTo>
                <a:lnTo>
                  <a:pt x="0" y="154"/>
                </a:lnTo>
                <a:lnTo>
                  <a:pt x="0" y="151"/>
                </a:lnTo>
                <a:lnTo>
                  <a:pt x="3" y="151"/>
                </a:lnTo>
                <a:lnTo>
                  <a:pt x="5" y="135"/>
                </a:lnTo>
                <a:lnTo>
                  <a:pt x="6" y="116"/>
                </a:lnTo>
                <a:lnTo>
                  <a:pt x="9" y="116"/>
                </a:lnTo>
                <a:lnTo>
                  <a:pt x="10" y="110"/>
                </a:lnTo>
                <a:lnTo>
                  <a:pt x="2" y="110"/>
                </a:lnTo>
                <a:lnTo>
                  <a:pt x="3" y="88"/>
                </a:lnTo>
                <a:lnTo>
                  <a:pt x="12" y="88"/>
                </a:lnTo>
                <a:lnTo>
                  <a:pt x="12" y="76"/>
                </a:lnTo>
                <a:lnTo>
                  <a:pt x="12" y="72"/>
                </a:lnTo>
                <a:lnTo>
                  <a:pt x="15" y="67"/>
                </a:lnTo>
                <a:lnTo>
                  <a:pt x="16" y="69"/>
                </a:lnTo>
                <a:lnTo>
                  <a:pt x="18" y="69"/>
                </a:lnTo>
                <a:lnTo>
                  <a:pt x="19" y="69"/>
                </a:lnTo>
                <a:lnTo>
                  <a:pt x="21" y="69"/>
                </a:lnTo>
                <a:lnTo>
                  <a:pt x="22" y="67"/>
                </a:lnTo>
                <a:lnTo>
                  <a:pt x="21" y="66"/>
                </a:lnTo>
                <a:lnTo>
                  <a:pt x="24" y="63"/>
                </a:lnTo>
                <a:lnTo>
                  <a:pt x="25" y="63"/>
                </a:lnTo>
                <a:lnTo>
                  <a:pt x="27" y="60"/>
                </a:lnTo>
                <a:lnTo>
                  <a:pt x="31" y="63"/>
                </a:lnTo>
                <a:lnTo>
                  <a:pt x="34" y="29"/>
                </a:lnTo>
                <a:lnTo>
                  <a:pt x="41" y="19"/>
                </a:lnTo>
                <a:lnTo>
                  <a:pt x="46" y="19"/>
                </a:lnTo>
                <a:lnTo>
                  <a:pt x="46" y="15"/>
                </a:lnTo>
                <a:lnTo>
                  <a:pt x="59" y="16"/>
                </a:lnTo>
                <a:lnTo>
                  <a:pt x="60" y="4"/>
                </a:lnTo>
                <a:lnTo>
                  <a:pt x="72" y="4"/>
                </a:lnTo>
                <a:lnTo>
                  <a:pt x="72" y="12"/>
                </a:lnTo>
                <a:lnTo>
                  <a:pt x="75" y="12"/>
                </a:lnTo>
                <a:lnTo>
                  <a:pt x="82" y="13"/>
                </a:lnTo>
                <a:lnTo>
                  <a:pt x="90" y="12"/>
                </a:lnTo>
                <a:lnTo>
                  <a:pt x="91" y="12"/>
                </a:lnTo>
                <a:lnTo>
                  <a:pt x="98" y="16"/>
                </a:lnTo>
                <a:lnTo>
                  <a:pt x="132" y="18"/>
                </a:lnTo>
                <a:lnTo>
                  <a:pt x="134" y="19"/>
                </a:lnTo>
                <a:lnTo>
                  <a:pt x="147" y="19"/>
                </a:lnTo>
                <a:lnTo>
                  <a:pt x="151" y="16"/>
                </a:lnTo>
                <a:lnTo>
                  <a:pt x="153" y="16"/>
                </a:lnTo>
                <a:lnTo>
                  <a:pt x="164" y="20"/>
                </a:lnTo>
                <a:lnTo>
                  <a:pt x="166" y="22"/>
                </a:lnTo>
                <a:lnTo>
                  <a:pt x="167" y="25"/>
                </a:lnTo>
                <a:lnTo>
                  <a:pt x="169" y="26"/>
                </a:lnTo>
                <a:lnTo>
                  <a:pt x="181" y="31"/>
                </a:lnTo>
                <a:lnTo>
                  <a:pt x="183" y="29"/>
                </a:lnTo>
                <a:lnTo>
                  <a:pt x="186" y="29"/>
                </a:lnTo>
                <a:lnTo>
                  <a:pt x="186" y="32"/>
                </a:lnTo>
                <a:lnTo>
                  <a:pt x="211" y="32"/>
                </a:lnTo>
                <a:lnTo>
                  <a:pt x="213" y="9"/>
                </a:lnTo>
                <a:lnTo>
                  <a:pt x="208" y="9"/>
                </a:lnTo>
                <a:lnTo>
                  <a:pt x="213" y="4"/>
                </a:lnTo>
                <a:lnTo>
                  <a:pt x="213" y="1"/>
                </a:lnTo>
                <a:lnTo>
                  <a:pt x="211" y="0"/>
                </a:lnTo>
                <a:lnTo>
                  <a:pt x="216" y="1"/>
                </a:lnTo>
                <a:lnTo>
                  <a:pt x="217" y="1"/>
                </a:lnTo>
                <a:lnTo>
                  <a:pt x="219" y="4"/>
                </a:lnTo>
                <a:lnTo>
                  <a:pt x="216" y="6"/>
                </a:lnTo>
                <a:lnTo>
                  <a:pt x="216" y="7"/>
                </a:lnTo>
                <a:lnTo>
                  <a:pt x="217" y="9"/>
                </a:lnTo>
                <a:lnTo>
                  <a:pt x="230" y="10"/>
                </a:lnTo>
                <a:lnTo>
                  <a:pt x="230" y="16"/>
                </a:lnTo>
                <a:lnTo>
                  <a:pt x="254" y="18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4" name="Freeform 274"/>
          <p:cNvSpPr>
            <a:spLocks/>
          </p:cNvSpPr>
          <p:nvPr/>
        </p:nvSpPr>
        <p:spPr bwMode="auto">
          <a:xfrm rot="21334256">
            <a:off x="3705065" y="1877342"/>
            <a:ext cx="734541" cy="556229"/>
          </a:xfrm>
          <a:custGeom>
            <a:avLst/>
            <a:gdLst>
              <a:gd name="T0" fmla="*/ 2147483647 w 171"/>
              <a:gd name="T1" fmla="*/ 2147483647 h 150"/>
              <a:gd name="T2" fmla="*/ 2147483647 w 171"/>
              <a:gd name="T3" fmla="*/ 2147483647 h 150"/>
              <a:gd name="T4" fmla="*/ 2147483647 w 171"/>
              <a:gd name="T5" fmla="*/ 2147483647 h 150"/>
              <a:gd name="T6" fmla="*/ 2147483647 w 171"/>
              <a:gd name="T7" fmla="*/ 2147483647 h 150"/>
              <a:gd name="T8" fmla="*/ 2147483647 w 171"/>
              <a:gd name="T9" fmla="*/ 2147483647 h 150"/>
              <a:gd name="T10" fmla="*/ 2147483647 w 171"/>
              <a:gd name="T11" fmla="*/ 2147483647 h 150"/>
              <a:gd name="T12" fmla="*/ 2147483647 w 171"/>
              <a:gd name="T13" fmla="*/ 2147483647 h 150"/>
              <a:gd name="T14" fmla="*/ 2147483647 w 171"/>
              <a:gd name="T15" fmla="*/ 2147483647 h 150"/>
              <a:gd name="T16" fmla="*/ 2147483647 w 171"/>
              <a:gd name="T17" fmla="*/ 2147483647 h 150"/>
              <a:gd name="T18" fmla="*/ 2147483647 w 171"/>
              <a:gd name="T19" fmla="*/ 2147483647 h 150"/>
              <a:gd name="T20" fmla="*/ 2147483647 w 171"/>
              <a:gd name="T21" fmla="*/ 2147483647 h 150"/>
              <a:gd name="T22" fmla="*/ 2147483647 w 171"/>
              <a:gd name="T23" fmla="*/ 2147483647 h 150"/>
              <a:gd name="T24" fmla="*/ 2147483647 w 171"/>
              <a:gd name="T25" fmla="*/ 2147483647 h 150"/>
              <a:gd name="T26" fmla="*/ 2147483647 w 171"/>
              <a:gd name="T27" fmla="*/ 2147483647 h 150"/>
              <a:gd name="T28" fmla="*/ 2147483647 w 171"/>
              <a:gd name="T29" fmla="*/ 2147483647 h 150"/>
              <a:gd name="T30" fmla="*/ 2147483647 w 171"/>
              <a:gd name="T31" fmla="*/ 2147483647 h 150"/>
              <a:gd name="T32" fmla="*/ 2147483647 w 171"/>
              <a:gd name="T33" fmla="*/ 2147483647 h 150"/>
              <a:gd name="T34" fmla="*/ 2147483647 w 171"/>
              <a:gd name="T35" fmla="*/ 2147483647 h 150"/>
              <a:gd name="T36" fmla="*/ 2147483647 w 171"/>
              <a:gd name="T37" fmla="*/ 2147483647 h 150"/>
              <a:gd name="T38" fmla="*/ 2147483647 w 171"/>
              <a:gd name="T39" fmla="*/ 2147483647 h 150"/>
              <a:gd name="T40" fmla="*/ 2147483647 w 171"/>
              <a:gd name="T41" fmla="*/ 2147483647 h 150"/>
              <a:gd name="T42" fmla="*/ 2147483647 w 171"/>
              <a:gd name="T43" fmla="*/ 2147483647 h 150"/>
              <a:gd name="T44" fmla="*/ 2147483647 w 171"/>
              <a:gd name="T45" fmla="*/ 2147483647 h 150"/>
              <a:gd name="T46" fmla="*/ 2147483647 w 171"/>
              <a:gd name="T47" fmla="*/ 2147483647 h 150"/>
              <a:gd name="T48" fmla="*/ 2147483647 w 171"/>
              <a:gd name="T49" fmla="*/ 2147483647 h 150"/>
              <a:gd name="T50" fmla="*/ 2147483647 w 171"/>
              <a:gd name="T51" fmla="*/ 2147483647 h 150"/>
              <a:gd name="T52" fmla="*/ 2147483647 w 171"/>
              <a:gd name="T53" fmla="*/ 2147483647 h 150"/>
              <a:gd name="T54" fmla="*/ 2147483647 w 171"/>
              <a:gd name="T55" fmla="*/ 2147483647 h 150"/>
              <a:gd name="T56" fmla="*/ 2147483647 w 171"/>
              <a:gd name="T57" fmla="*/ 2147483647 h 150"/>
              <a:gd name="T58" fmla="*/ 2147483647 w 171"/>
              <a:gd name="T59" fmla="*/ 2147483647 h 150"/>
              <a:gd name="T60" fmla="*/ 2147483647 w 171"/>
              <a:gd name="T61" fmla="*/ 2147483647 h 150"/>
              <a:gd name="T62" fmla="*/ 2147483647 w 171"/>
              <a:gd name="T63" fmla="*/ 2147483647 h 150"/>
              <a:gd name="T64" fmla="*/ 2147483647 w 171"/>
              <a:gd name="T65" fmla="*/ 2147483647 h 150"/>
              <a:gd name="T66" fmla="*/ 2147483647 w 171"/>
              <a:gd name="T67" fmla="*/ 2147483647 h 150"/>
              <a:gd name="T68" fmla="*/ 2147483647 w 171"/>
              <a:gd name="T69" fmla="*/ 2147483647 h 150"/>
              <a:gd name="T70" fmla="*/ 2147483647 w 171"/>
              <a:gd name="T71" fmla="*/ 2147483647 h 150"/>
              <a:gd name="T72" fmla="*/ 2147483647 w 171"/>
              <a:gd name="T73" fmla="*/ 2147483647 h 150"/>
              <a:gd name="T74" fmla="*/ 2147483647 w 171"/>
              <a:gd name="T75" fmla="*/ 2147483647 h 150"/>
              <a:gd name="T76" fmla="*/ 2147483647 w 171"/>
              <a:gd name="T77" fmla="*/ 2147483647 h 150"/>
              <a:gd name="T78" fmla="*/ 2147483647 w 171"/>
              <a:gd name="T79" fmla="*/ 2147483647 h 150"/>
              <a:gd name="T80" fmla="*/ 2147483647 w 171"/>
              <a:gd name="T81" fmla="*/ 2147483647 h 150"/>
              <a:gd name="T82" fmla="*/ 2147483647 w 171"/>
              <a:gd name="T83" fmla="*/ 2147483647 h 150"/>
              <a:gd name="T84" fmla="*/ 2147483647 w 171"/>
              <a:gd name="T85" fmla="*/ 2147483647 h 150"/>
              <a:gd name="T86" fmla="*/ 2147483647 w 171"/>
              <a:gd name="T87" fmla="*/ 2147483647 h 150"/>
              <a:gd name="T88" fmla="*/ 2147483647 w 171"/>
              <a:gd name="T89" fmla="*/ 2147483647 h 150"/>
              <a:gd name="T90" fmla="*/ 2147483647 w 171"/>
              <a:gd name="T91" fmla="*/ 2147483647 h 150"/>
              <a:gd name="T92" fmla="*/ 2147483647 w 171"/>
              <a:gd name="T93" fmla="*/ 2147483647 h 150"/>
              <a:gd name="T94" fmla="*/ 2147483647 w 171"/>
              <a:gd name="T95" fmla="*/ 2147483647 h 150"/>
              <a:gd name="T96" fmla="*/ 2147483647 w 171"/>
              <a:gd name="T97" fmla="*/ 2147483647 h 150"/>
              <a:gd name="T98" fmla="*/ 2147483647 w 171"/>
              <a:gd name="T99" fmla="*/ 2147483647 h 150"/>
              <a:gd name="T100" fmla="*/ 2147483647 w 171"/>
              <a:gd name="T101" fmla="*/ 2147483647 h 150"/>
              <a:gd name="T102" fmla="*/ 2147483647 w 171"/>
              <a:gd name="T103" fmla="*/ 2147483647 h 150"/>
              <a:gd name="T104" fmla="*/ 2147483647 w 171"/>
              <a:gd name="T105" fmla="*/ 2147483647 h 150"/>
              <a:gd name="T106" fmla="*/ 2147483647 w 171"/>
              <a:gd name="T107" fmla="*/ 2147483647 h 150"/>
              <a:gd name="T108" fmla="*/ 2147483647 w 171"/>
              <a:gd name="T109" fmla="*/ 2147483647 h 150"/>
              <a:gd name="T110" fmla="*/ 2147483647 w 171"/>
              <a:gd name="T111" fmla="*/ 2147483647 h 150"/>
              <a:gd name="T112" fmla="*/ 2147483647 w 171"/>
              <a:gd name="T113" fmla="*/ 0 h 15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71"/>
              <a:gd name="T172" fmla="*/ 0 h 150"/>
              <a:gd name="T173" fmla="*/ 171 w 171"/>
              <a:gd name="T174" fmla="*/ 150 h 15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71" h="150">
                <a:moveTo>
                  <a:pt x="145" y="0"/>
                </a:moveTo>
                <a:lnTo>
                  <a:pt x="165" y="2"/>
                </a:lnTo>
                <a:lnTo>
                  <a:pt x="164" y="28"/>
                </a:lnTo>
                <a:lnTo>
                  <a:pt x="164" y="34"/>
                </a:lnTo>
                <a:lnTo>
                  <a:pt x="165" y="33"/>
                </a:lnTo>
                <a:lnTo>
                  <a:pt x="167" y="30"/>
                </a:lnTo>
                <a:lnTo>
                  <a:pt x="170" y="30"/>
                </a:lnTo>
                <a:lnTo>
                  <a:pt x="167" y="72"/>
                </a:lnTo>
                <a:lnTo>
                  <a:pt x="171" y="72"/>
                </a:lnTo>
                <a:lnTo>
                  <a:pt x="170" y="109"/>
                </a:lnTo>
                <a:lnTo>
                  <a:pt x="168" y="113"/>
                </a:lnTo>
                <a:lnTo>
                  <a:pt x="161" y="109"/>
                </a:lnTo>
                <a:lnTo>
                  <a:pt x="155" y="110"/>
                </a:lnTo>
                <a:lnTo>
                  <a:pt x="148" y="109"/>
                </a:lnTo>
                <a:lnTo>
                  <a:pt x="149" y="113"/>
                </a:lnTo>
                <a:lnTo>
                  <a:pt x="149" y="118"/>
                </a:lnTo>
                <a:lnTo>
                  <a:pt x="146" y="119"/>
                </a:lnTo>
                <a:lnTo>
                  <a:pt x="140" y="122"/>
                </a:lnTo>
                <a:lnTo>
                  <a:pt x="136" y="123"/>
                </a:lnTo>
                <a:lnTo>
                  <a:pt x="131" y="123"/>
                </a:lnTo>
                <a:lnTo>
                  <a:pt x="121" y="134"/>
                </a:lnTo>
                <a:lnTo>
                  <a:pt x="121" y="150"/>
                </a:lnTo>
                <a:lnTo>
                  <a:pt x="105" y="142"/>
                </a:lnTo>
                <a:lnTo>
                  <a:pt x="82" y="128"/>
                </a:lnTo>
                <a:lnTo>
                  <a:pt x="85" y="123"/>
                </a:lnTo>
                <a:lnTo>
                  <a:pt x="73" y="118"/>
                </a:lnTo>
                <a:lnTo>
                  <a:pt x="11" y="113"/>
                </a:lnTo>
                <a:lnTo>
                  <a:pt x="13" y="106"/>
                </a:lnTo>
                <a:lnTo>
                  <a:pt x="14" y="94"/>
                </a:lnTo>
                <a:lnTo>
                  <a:pt x="19" y="94"/>
                </a:lnTo>
                <a:lnTo>
                  <a:pt x="17" y="93"/>
                </a:lnTo>
                <a:lnTo>
                  <a:pt x="19" y="90"/>
                </a:lnTo>
                <a:lnTo>
                  <a:pt x="19" y="88"/>
                </a:lnTo>
                <a:lnTo>
                  <a:pt x="14" y="87"/>
                </a:lnTo>
                <a:lnTo>
                  <a:pt x="8" y="85"/>
                </a:lnTo>
                <a:lnTo>
                  <a:pt x="5" y="85"/>
                </a:lnTo>
                <a:lnTo>
                  <a:pt x="2" y="82"/>
                </a:lnTo>
                <a:lnTo>
                  <a:pt x="1" y="82"/>
                </a:lnTo>
                <a:lnTo>
                  <a:pt x="0" y="81"/>
                </a:lnTo>
                <a:lnTo>
                  <a:pt x="4" y="81"/>
                </a:lnTo>
                <a:lnTo>
                  <a:pt x="7" y="82"/>
                </a:lnTo>
                <a:lnTo>
                  <a:pt x="8" y="82"/>
                </a:lnTo>
                <a:lnTo>
                  <a:pt x="10" y="53"/>
                </a:lnTo>
                <a:lnTo>
                  <a:pt x="39" y="55"/>
                </a:lnTo>
                <a:lnTo>
                  <a:pt x="41" y="41"/>
                </a:lnTo>
                <a:lnTo>
                  <a:pt x="43" y="37"/>
                </a:lnTo>
                <a:lnTo>
                  <a:pt x="48" y="40"/>
                </a:lnTo>
                <a:lnTo>
                  <a:pt x="52" y="41"/>
                </a:lnTo>
                <a:lnTo>
                  <a:pt x="52" y="40"/>
                </a:lnTo>
                <a:lnTo>
                  <a:pt x="54" y="37"/>
                </a:lnTo>
                <a:lnTo>
                  <a:pt x="54" y="30"/>
                </a:lnTo>
                <a:lnTo>
                  <a:pt x="54" y="24"/>
                </a:lnTo>
                <a:lnTo>
                  <a:pt x="64" y="16"/>
                </a:lnTo>
                <a:lnTo>
                  <a:pt x="65" y="18"/>
                </a:lnTo>
                <a:lnTo>
                  <a:pt x="67" y="16"/>
                </a:lnTo>
                <a:lnTo>
                  <a:pt x="70" y="15"/>
                </a:lnTo>
                <a:lnTo>
                  <a:pt x="71" y="15"/>
                </a:lnTo>
                <a:lnTo>
                  <a:pt x="73" y="16"/>
                </a:lnTo>
                <a:lnTo>
                  <a:pt x="77" y="18"/>
                </a:lnTo>
                <a:lnTo>
                  <a:pt x="80" y="19"/>
                </a:lnTo>
                <a:lnTo>
                  <a:pt x="82" y="18"/>
                </a:lnTo>
                <a:lnTo>
                  <a:pt x="86" y="16"/>
                </a:lnTo>
                <a:lnTo>
                  <a:pt x="85" y="16"/>
                </a:lnTo>
                <a:lnTo>
                  <a:pt x="85" y="15"/>
                </a:lnTo>
                <a:lnTo>
                  <a:pt x="85" y="11"/>
                </a:lnTo>
                <a:lnTo>
                  <a:pt x="86" y="9"/>
                </a:lnTo>
                <a:lnTo>
                  <a:pt x="87" y="8"/>
                </a:lnTo>
                <a:lnTo>
                  <a:pt x="89" y="8"/>
                </a:lnTo>
                <a:lnTo>
                  <a:pt x="89" y="9"/>
                </a:lnTo>
                <a:lnTo>
                  <a:pt x="90" y="11"/>
                </a:lnTo>
                <a:lnTo>
                  <a:pt x="92" y="13"/>
                </a:lnTo>
                <a:lnTo>
                  <a:pt x="92" y="16"/>
                </a:lnTo>
                <a:lnTo>
                  <a:pt x="92" y="18"/>
                </a:lnTo>
                <a:lnTo>
                  <a:pt x="96" y="21"/>
                </a:lnTo>
                <a:lnTo>
                  <a:pt x="96" y="22"/>
                </a:lnTo>
                <a:lnTo>
                  <a:pt x="98" y="27"/>
                </a:lnTo>
                <a:lnTo>
                  <a:pt x="101" y="30"/>
                </a:lnTo>
                <a:lnTo>
                  <a:pt x="102" y="30"/>
                </a:lnTo>
                <a:lnTo>
                  <a:pt x="104" y="31"/>
                </a:lnTo>
                <a:lnTo>
                  <a:pt x="107" y="31"/>
                </a:lnTo>
                <a:lnTo>
                  <a:pt x="108" y="31"/>
                </a:lnTo>
                <a:lnTo>
                  <a:pt x="111" y="31"/>
                </a:lnTo>
                <a:lnTo>
                  <a:pt x="115" y="30"/>
                </a:lnTo>
                <a:lnTo>
                  <a:pt x="117" y="30"/>
                </a:lnTo>
                <a:lnTo>
                  <a:pt x="118" y="28"/>
                </a:lnTo>
                <a:lnTo>
                  <a:pt x="118" y="27"/>
                </a:lnTo>
                <a:lnTo>
                  <a:pt x="118" y="25"/>
                </a:lnTo>
                <a:lnTo>
                  <a:pt x="118" y="24"/>
                </a:lnTo>
                <a:lnTo>
                  <a:pt x="120" y="24"/>
                </a:lnTo>
                <a:lnTo>
                  <a:pt x="121" y="22"/>
                </a:lnTo>
                <a:lnTo>
                  <a:pt x="123" y="24"/>
                </a:lnTo>
                <a:lnTo>
                  <a:pt x="124" y="27"/>
                </a:lnTo>
                <a:lnTo>
                  <a:pt x="126" y="27"/>
                </a:lnTo>
                <a:lnTo>
                  <a:pt x="127" y="25"/>
                </a:lnTo>
                <a:lnTo>
                  <a:pt x="128" y="24"/>
                </a:lnTo>
                <a:lnTo>
                  <a:pt x="130" y="24"/>
                </a:lnTo>
                <a:lnTo>
                  <a:pt x="134" y="27"/>
                </a:lnTo>
                <a:lnTo>
                  <a:pt x="136" y="30"/>
                </a:lnTo>
                <a:lnTo>
                  <a:pt x="136" y="25"/>
                </a:lnTo>
                <a:lnTo>
                  <a:pt x="137" y="24"/>
                </a:lnTo>
                <a:lnTo>
                  <a:pt x="140" y="22"/>
                </a:lnTo>
                <a:lnTo>
                  <a:pt x="142" y="22"/>
                </a:lnTo>
                <a:lnTo>
                  <a:pt x="142" y="18"/>
                </a:lnTo>
                <a:lnTo>
                  <a:pt x="142" y="3"/>
                </a:lnTo>
                <a:lnTo>
                  <a:pt x="143" y="2"/>
                </a:lnTo>
                <a:lnTo>
                  <a:pt x="145" y="0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5" name="Freeform 287"/>
          <p:cNvSpPr>
            <a:spLocks noEditPoints="1"/>
          </p:cNvSpPr>
          <p:nvPr/>
        </p:nvSpPr>
        <p:spPr bwMode="auto">
          <a:xfrm rot="21334256">
            <a:off x="3302334" y="1526622"/>
            <a:ext cx="743710" cy="819277"/>
          </a:xfrm>
          <a:custGeom>
            <a:avLst/>
            <a:gdLst>
              <a:gd name="T0" fmla="*/ 2147483647 w 160"/>
              <a:gd name="T1" fmla="*/ 2147483647 h 211"/>
              <a:gd name="T2" fmla="*/ 2147483647 w 160"/>
              <a:gd name="T3" fmla="*/ 2147483647 h 211"/>
              <a:gd name="T4" fmla="*/ 2147483647 w 160"/>
              <a:gd name="T5" fmla="*/ 2147483647 h 211"/>
              <a:gd name="T6" fmla="*/ 2147483647 w 160"/>
              <a:gd name="T7" fmla="*/ 2147483647 h 211"/>
              <a:gd name="T8" fmla="*/ 2147483647 w 160"/>
              <a:gd name="T9" fmla="*/ 2147483647 h 211"/>
              <a:gd name="T10" fmla="*/ 2147483647 w 160"/>
              <a:gd name="T11" fmla="*/ 2147483647 h 211"/>
              <a:gd name="T12" fmla="*/ 2147483647 w 160"/>
              <a:gd name="T13" fmla="*/ 2147483647 h 211"/>
              <a:gd name="T14" fmla="*/ 2147483647 w 160"/>
              <a:gd name="T15" fmla="*/ 2147483647 h 211"/>
              <a:gd name="T16" fmla="*/ 2147483647 w 160"/>
              <a:gd name="T17" fmla="*/ 2147483647 h 211"/>
              <a:gd name="T18" fmla="*/ 2147483647 w 160"/>
              <a:gd name="T19" fmla="*/ 2147483647 h 211"/>
              <a:gd name="T20" fmla="*/ 2147483647 w 160"/>
              <a:gd name="T21" fmla="*/ 2147483647 h 211"/>
              <a:gd name="T22" fmla="*/ 2147483647 w 160"/>
              <a:gd name="T23" fmla="*/ 2147483647 h 211"/>
              <a:gd name="T24" fmla="*/ 2147483647 w 160"/>
              <a:gd name="T25" fmla="*/ 2147483647 h 211"/>
              <a:gd name="T26" fmla="*/ 2147483647 w 160"/>
              <a:gd name="T27" fmla="*/ 2147483647 h 211"/>
              <a:gd name="T28" fmla="*/ 2147483647 w 160"/>
              <a:gd name="T29" fmla="*/ 2147483647 h 211"/>
              <a:gd name="T30" fmla="*/ 2147483647 w 160"/>
              <a:gd name="T31" fmla="*/ 2147483647 h 211"/>
              <a:gd name="T32" fmla="*/ 2147483647 w 160"/>
              <a:gd name="T33" fmla="*/ 2147483647 h 211"/>
              <a:gd name="T34" fmla="*/ 2147483647 w 160"/>
              <a:gd name="T35" fmla="*/ 2147483647 h 211"/>
              <a:gd name="T36" fmla="*/ 2147483647 w 160"/>
              <a:gd name="T37" fmla="*/ 2147483647 h 211"/>
              <a:gd name="T38" fmla="*/ 2147483647 w 160"/>
              <a:gd name="T39" fmla="*/ 2147483647 h 211"/>
              <a:gd name="T40" fmla="*/ 2147483647 w 160"/>
              <a:gd name="T41" fmla="*/ 2147483647 h 211"/>
              <a:gd name="T42" fmla="*/ 2147483647 w 160"/>
              <a:gd name="T43" fmla="*/ 2147483647 h 211"/>
              <a:gd name="T44" fmla="*/ 2147483647 w 160"/>
              <a:gd name="T45" fmla="*/ 2147483647 h 211"/>
              <a:gd name="T46" fmla="*/ 2147483647 w 160"/>
              <a:gd name="T47" fmla="*/ 2147483647 h 211"/>
              <a:gd name="T48" fmla="*/ 2147483647 w 160"/>
              <a:gd name="T49" fmla="*/ 2147483647 h 211"/>
              <a:gd name="T50" fmla="*/ 2147483647 w 160"/>
              <a:gd name="T51" fmla="*/ 2147483647 h 211"/>
              <a:gd name="T52" fmla="*/ 2147483647 w 160"/>
              <a:gd name="T53" fmla="*/ 2147483647 h 211"/>
              <a:gd name="T54" fmla="*/ 2147483647 w 160"/>
              <a:gd name="T55" fmla="*/ 2147483647 h 211"/>
              <a:gd name="T56" fmla="*/ 2147483647 w 160"/>
              <a:gd name="T57" fmla="*/ 2147483647 h 211"/>
              <a:gd name="T58" fmla="*/ 2147483647 w 160"/>
              <a:gd name="T59" fmla="*/ 2147483647 h 211"/>
              <a:gd name="T60" fmla="*/ 2147483647 w 160"/>
              <a:gd name="T61" fmla="*/ 2147483647 h 211"/>
              <a:gd name="T62" fmla="*/ 2147483647 w 160"/>
              <a:gd name="T63" fmla="*/ 2147483647 h 211"/>
              <a:gd name="T64" fmla="*/ 2147483647 w 160"/>
              <a:gd name="T65" fmla="*/ 2147483647 h 211"/>
              <a:gd name="T66" fmla="*/ 2147483647 w 160"/>
              <a:gd name="T67" fmla="*/ 2147483647 h 211"/>
              <a:gd name="T68" fmla="*/ 2147483647 w 160"/>
              <a:gd name="T69" fmla="*/ 2147483647 h 211"/>
              <a:gd name="T70" fmla="*/ 2147483647 w 160"/>
              <a:gd name="T71" fmla="*/ 2147483647 h 211"/>
              <a:gd name="T72" fmla="*/ 2147483647 w 160"/>
              <a:gd name="T73" fmla="*/ 2147483647 h 211"/>
              <a:gd name="T74" fmla="*/ 2147483647 w 160"/>
              <a:gd name="T75" fmla="*/ 2147483647 h 211"/>
              <a:gd name="T76" fmla="*/ 2147483647 w 160"/>
              <a:gd name="T77" fmla="*/ 2147483647 h 211"/>
              <a:gd name="T78" fmla="*/ 0 w 160"/>
              <a:gd name="T79" fmla="*/ 2147483647 h 211"/>
              <a:gd name="T80" fmla="*/ 2147483647 w 160"/>
              <a:gd name="T81" fmla="*/ 2147483647 h 211"/>
              <a:gd name="T82" fmla="*/ 2147483647 w 160"/>
              <a:gd name="T83" fmla="*/ 2147483647 h 211"/>
              <a:gd name="T84" fmla="*/ 2147483647 w 160"/>
              <a:gd name="T85" fmla="*/ 2147483647 h 211"/>
              <a:gd name="T86" fmla="*/ 2147483647 w 160"/>
              <a:gd name="T87" fmla="*/ 0 h 211"/>
              <a:gd name="T88" fmla="*/ 2147483647 w 160"/>
              <a:gd name="T89" fmla="*/ 2147483647 h 211"/>
              <a:gd name="T90" fmla="*/ 2147483647 w 160"/>
              <a:gd name="T91" fmla="*/ 2147483647 h 211"/>
              <a:gd name="T92" fmla="*/ 2147483647 w 160"/>
              <a:gd name="T93" fmla="*/ 2147483647 h 211"/>
              <a:gd name="T94" fmla="*/ 2147483647 w 160"/>
              <a:gd name="T95" fmla="*/ 2147483647 h 211"/>
              <a:gd name="T96" fmla="*/ 2147483647 w 160"/>
              <a:gd name="T97" fmla="*/ 2147483647 h 211"/>
              <a:gd name="T98" fmla="*/ 2147483647 w 160"/>
              <a:gd name="T99" fmla="*/ 2147483647 h 21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60"/>
              <a:gd name="T151" fmla="*/ 0 h 211"/>
              <a:gd name="T152" fmla="*/ 160 w 160"/>
              <a:gd name="T153" fmla="*/ 211 h 21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60" h="211">
                <a:moveTo>
                  <a:pt x="48" y="8"/>
                </a:moveTo>
                <a:lnTo>
                  <a:pt x="53" y="10"/>
                </a:lnTo>
                <a:lnTo>
                  <a:pt x="57" y="8"/>
                </a:lnTo>
                <a:lnTo>
                  <a:pt x="70" y="5"/>
                </a:lnTo>
                <a:lnTo>
                  <a:pt x="73" y="4"/>
                </a:lnTo>
                <a:lnTo>
                  <a:pt x="79" y="4"/>
                </a:lnTo>
                <a:lnTo>
                  <a:pt x="82" y="4"/>
                </a:lnTo>
                <a:lnTo>
                  <a:pt x="87" y="5"/>
                </a:lnTo>
                <a:lnTo>
                  <a:pt x="90" y="5"/>
                </a:lnTo>
                <a:lnTo>
                  <a:pt x="88" y="7"/>
                </a:lnTo>
                <a:lnTo>
                  <a:pt x="88" y="10"/>
                </a:lnTo>
                <a:lnTo>
                  <a:pt x="88" y="16"/>
                </a:lnTo>
                <a:lnTo>
                  <a:pt x="88" y="23"/>
                </a:lnTo>
                <a:lnTo>
                  <a:pt x="88" y="26"/>
                </a:lnTo>
                <a:lnTo>
                  <a:pt x="94" y="26"/>
                </a:lnTo>
                <a:lnTo>
                  <a:pt x="100" y="26"/>
                </a:lnTo>
                <a:lnTo>
                  <a:pt x="103" y="27"/>
                </a:lnTo>
                <a:lnTo>
                  <a:pt x="109" y="27"/>
                </a:lnTo>
                <a:lnTo>
                  <a:pt x="114" y="29"/>
                </a:lnTo>
                <a:lnTo>
                  <a:pt x="119" y="29"/>
                </a:lnTo>
                <a:lnTo>
                  <a:pt x="125" y="30"/>
                </a:lnTo>
                <a:lnTo>
                  <a:pt x="132" y="30"/>
                </a:lnTo>
                <a:lnTo>
                  <a:pt x="136" y="30"/>
                </a:lnTo>
                <a:lnTo>
                  <a:pt x="141" y="30"/>
                </a:lnTo>
                <a:lnTo>
                  <a:pt x="139" y="26"/>
                </a:lnTo>
                <a:lnTo>
                  <a:pt x="141" y="25"/>
                </a:lnTo>
                <a:lnTo>
                  <a:pt x="144" y="25"/>
                </a:lnTo>
                <a:lnTo>
                  <a:pt x="150" y="25"/>
                </a:lnTo>
                <a:lnTo>
                  <a:pt x="154" y="26"/>
                </a:lnTo>
                <a:lnTo>
                  <a:pt x="158" y="25"/>
                </a:lnTo>
                <a:lnTo>
                  <a:pt x="160" y="25"/>
                </a:lnTo>
                <a:lnTo>
                  <a:pt x="160" y="29"/>
                </a:lnTo>
                <a:lnTo>
                  <a:pt x="158" y="32"/>
                </a:lnTo>
                <a:lnTo>
                  <a:pt x="154" y="32"/>
                </a:lnTo>
                <a:lnTo>
                  <a:pt x="150" y="30"/>
                </a:lnTo>
                <a:lnTo>
                  <a:pt x="148" y="32"/>
                </a:lnTo>
                <a:lnTo>
                  <a:pt x="148" y="38"/>
                </a:lnTo>
                <a:lnTo>
                  <a:pt x="148" y="42"/>
                </a:lnTo>
                <a:lnTo>
                  <a:pt x="147" y="48"/>
                </a:lnTo>
                <a:lnTo>
                  <a:pt x="147" y="54"/>
                </a:lnTo>
                <a:lnTo>
                  <a:pt x="147" y="60"/>
                </a:lnTo>
                <a:lnTo>
                  <a:pt x="145" y="68"/>
                </a:lnTo>
                <a:lnTo>
                  <a:pt x="144" y="68"/>
                </a:lnTo>
                <a:lnTo>
                  <a:pt x="136" y="74"/>
                </a:lnTo>
                <a:lnTo>
                  <a:pt x="136" y="77"/>
                </a:lnTo>
                <a:lnTo>
                  <a:pt x="136" y="82"/>
                </a:lnTo>
                <a:lnTo>
                  <a:pt x="136" y="83"/>
                </a:lnTo>
                <a:lnTo>
                  <a:pt x="136" y="85"/>
                </a:lnTo>
                <a:lnTo>
                  <a:pt x="136" y="86"/>
                </a:lnTo>
                <a:lnTo>
                  <a:pt x="136" y="88"/>
                </a:lnTo>
                <a:lnTo>
                  <a:pt x="136" y="89"/>
                </a:lnTo>
                <a:lnTo>
                  <a:pt x="136" y="90"/>
                </a:lnTo>
                <a:lnTo>
                  <a:pt x="136" y="92"/>
                </a:lnTo>
                <a:lnTo>
                  <a:pt x="136" y="95"/>
                </a:lnTo>
                <a:lnTo>
                  <a:pt x="135" y="98"/>
                </a:lnTo>
                <a:lnTo>
                  <a:pt x="136" y="99"/>
                </a:lnTo>
                <a:lnTo>
                  <a:pt x="133" y="101"/>
                </a:lnTo>
                <a:lnTo>
                  <a:pt x="133" y="102"/>
                </a:lnTo>
                <a:lnTo>
                  <a:pt x="133" y="104"/>
                </a:lnTo>
                <a:lnTo>
                  <a:pt x="133" y="107"/>
                </a:lnTo>
                <a:lnTo>
                  <a:pt x="133" y="111"/>
                </a:lnTo>
                <a:lnTo>
                  <a:pt x="133" y="118"/>
                </a:lnTo>
                <a:lnTo>
                  <a:pt x="133" y="124"/>
                </a:lnTo>
                <a:lnTo>
                  <a:pt x="132" y="131"/>
                </a:lnTo>
                <a:lnTo>
                  <a:pt x="133" y="133"/>
                </a:lnTo>
                <a:lnTo>
                  <a:pt x="131" y="137"/>
                </a:lnTo>
                <a:lnTo>
                  <a:pt x="129" y="151"/>
                </a:lnTo>
                <a:lnTo>
                  <a:pt x="100" y="149"/>
                </a:lnTo>
                <a:lnTo>
                  <a:pt x="98" y="178"/>
                </a:lnTo>
                <a:lnTo>
                  <a:pt x="97" y="178"/>
                </a:lnTo>
                <a:lnTo>
                  <a:pt x="94" y="177"/>
                </a:lnTo>
                <a:lnTo>
                  <a:pt x="90" y="177"/>
                </a:lnTo>
                <a:lnTo>
                  <a:pt x="91" y="178"/>
                </a:lnTo>
                <a:lnTo>
                  <a:pt x="92" y="178"/>
                </a:lnTo>
                <a:lnTo>
                  <a:pt x="95" y="181"/>
                </a:lnTo>
                <a:lnTo>
                  <a:pt x="98" y="181"/>
                </a:lnTo>
                <a:lnTo>
                  <a:pt x="104" y="183"/>
                </a:lnTo>
                <a:lnTo>
                  <a:pt x="109" y="184"/>
                </a:lnTo>
                <a:lnTo>
                  <a:pt x="109" y="186"/>
                </a:lnTo>
                <a:lnTo>
                  <a:pt x="107" y="189"/>
                </a:lnTo>
                <a:lnTo>
                  <a:pt x="109" y="190"/>
                </a:lnTo>
                <a:lnTo>
                  <a:pt x="104" y="190"/>
                </a:lnTo>
                <a:lnTo>
                  <a:pt x="103" y="202"/>
                </a:lnTo>
                <a:lnTo>
                  <a:pt x="101" y="209"/>
                </a:lnTo>
                <a:lnTo>
                  <a:pt x="43" y="205"/>
                </a:lnTo>
                <a:lnTo>
                  <a:pt x="43" y="211"/>
                </a:lnTo>
                <a:lnTo>
                  <a:pt x="38" y="209"/>
                </a:lnTo>
                <a:lnTo>
                  <a:pt x="34" y="209"/>
                </a:lnTo>
                <a:lnTo>
                  <a:pt x="32" y="206"/>
                </a:lnTo>
                <a:lnTo>
                  <a:pt x="29" y="206"/>
                </a:lnTo>
                <a:lnTo>
                  <a:pt x="28" y="206"/>
                </a:lnTo>
                <a:lnTo>
                  <a:pt x="26" y="203"/>
                </a:lnTo>
                <a:lnTo>
                  <a:pt x="24" y="202"/>
                </a:lnTo>
                <a:lnTo>
                  <a:pt x="19" y="202"/>
                </a:lnTo>
                <a:lnTo>
                  <a:pt x="18" y="196"/>
                </a:lnTo>
                <a:lnTo>
                  <a:pt x="16" y="196"/>
                </a:lnTo>
                <a:lnTo>
                  <a:pt x="15" y="197"/>
                </a:lnTo>
                <a:lnTo>
                  <a:pt x="13" y="199"/>
                </a:lnTo>
                <a:lnTo>
                  <a:pt x="12" y="199"/>
                </a:lnTo>
                <a:lnTo>
                  <a:pt x="16" y="155"/>
                </a:lnTo>
                <a:lnTo>
                  <a:pt x="29" y="156"/>
                </a:lnTo>
                <a:lnTo>
                  <a:pt x="31" y="149"/>
                </a:lnTo>
                <a:lnTo>
                  <a:pt x="21" y="148"/>
                </a:lnTo>
                <a:lnTo>
                  <a:pt x="24" y="126"/>
                </a:lnTo>
                <a:lnTo>
                  <a:pt x="25" y="112"/>
                </a:lnTo>
                <a:lnTo>
                  <a:pt x="21" y="111"/>
                </a:lnTo>
                <a:lnTo>
                  <a:pt x="21" y="104"/>
                </a:lnTo>
                <a:lnTo>
                  <a:pt x="16" y="102"/>
                </a:lnTo>
                <a:lnTo>
                  <a:pt x="18" y="95"/>
                </a:lnTo>
                <a:lnTo>
                  <a:pt x="21" y="96"/>
                </a:lnTo>
                <a:lnTo>
                  <a:pt x="25" y="96"/>
                </a:lnTo>
                <a:lnTo>
                  <a:pt x="28" y="98"/>
                </a:lnTo>
                <a:lnTo>
                  <a:pt x="31" y="96"/>
                </a:lnTo>
                <a:lnTo>
                  <a:pt x="34" y="96"/>
                </a:lnTo>
                <a:lnTo>
                  <a:pt x="38" y="93"/>
                </a:lnTo>
                <a:lnTo>
                  <a:pt x="43" y="92"/>
                </a:lnTo>
                <a:lnTo>
                  <a:pt x="47" y="90"/>
                </a:lnTo>
                <a:lnTo>
                  <a:pt x="48" y="92"/>
                </a:lnTo>
                <a:lnTo>
                  <a:pt x="50" y="92"/>
                </a:lnTo>
                <a:lnTo>
                  <a:pt x="53" y="90"/>
                </a:lnTo>
                <a:lnTo>
                  <a:pt x="54" y="90"/>
                </a:lnTo>
                <a:lnTo>
                  <a:pt x="56" y="90"/>
                </a:lnTo>
                <a:lnTo>
                  <a:pt x="57" y="90"/>
                </a:lnTo>
                <a:lnTo>
                  <a:pt x="57" y="86"/>
                </a:lnTo>
                <a:lnTo>
                  <a:pt x="59" y="85"/>
                </a:lnTo>
                <a:lnTo>
                  <a:pt x="59" y="80"/>
                </a:lnTo>
                <a:lnTo>
                  <a:pt x="57" y="74"/>
                </a:lnTo>
                <a:lnTo>
                  <a:pt x="54" y="68"/>
                </a:lnTo>
                <a:lnTo>
                  <a:pt x="53" y="66"/>
                </a:lnTo>
                <a:lnTo>
                  <a:pt x="46" y="61"/>
                </a:lnTo>
                <a:lnTo>
                  <a:pt x="43" y="60"/>
                </a:lnTo>
                <a:lnTo>
                  <a:pt x="34" y="52"/>
                </a:lnTo>
                <a:lnTo>
                  <a:pt x="29" y="52"/>
                </a:lnTo>
                <a:lnTo>
                  <a:pt x="26" y="52"/>
                </a:lnTo>
                <a:lnTo>
                  <a:pt x="21" y="51"/>
                </a:lnTo>
                <a:lnTo>
                  <a:pt x="18" y="49"/>
                </a:lnTo>
                <a:lnTo>
                  <a:pt x="16" y="49"/>
                </a:lnTo>
                <a:lnTo>
                  <a:pt x="13" y="49"/>
                </a:lnTo>
                <a:lnTo>
                  <a:pt x="9" y="49"/>
                </a:lnTo>
                <a:lnTo>
                  <a:pt x="6" y="49"/>
                </a:lnTo>
                <a:lnTo>
                  <a:pt x="6" y="51"/>
                </a:lnTo>
                <a:lnTo>
                  <a:pt x="5" y="52"/>
                </a:lnTo>
                <a:lnTo>
                  <a:pt x="3" y="55"/>
                </a:lnTo>
                <a:lnTo>
                  <a:pt x="3" y="57"/>
                </a:lnTo>
                <a:lnTo>
                  <a:pt x="3" y="60"/>
                </a:lnTo>
                <a:lnTo>
                  <a:pt x="3" y="63"/>
                </a:lnTo>
                <a:lnTo>
                  <a:pt x="3" y="64"/>
                </a:lnTo>
                <a:lnTo>
                  <a:pt x="2" y="63"/>
                </a:lnTo>
                <a:lnTo>
                  <a:pt x="2" y="61"/>
                </a:lnTo>
                <a:lnTo>
                  <a:pt x="0" y="57"/>
                </a:lnTo>
                <a:lnTo>
                  <a:pt x="0" y="54"/>
                </a:lnTo>
                <a:lnTo>
                  <a:pt x="2" y="48"/>
                </a:lnTo>
                <a:lnTo>
                  <a:pt x="3" y="45"/>
                </a:lnTo>
                <a:lnTo>
                  <a:pt x="5" y="41"/>
                </a:lnTo>
                <a:lnTo>
                  <a:pt x="5" y="38"/>
                </a:lnTo>
                <a:lnTo>
                  <a:pt x="7" y="30"/>
                </a:lnTo>
                <a:lnTo>
                  <a:pt x="10" y="20"/>
                </a:lnTo>
                <a:lnTo>
                  <a:pt x="15" y="14"/>
                </a:lnTo>
                <a:lnTo>
                  <a:pt x="18" y="10"/>
                </a:lnTo>
                <a:lnTo>
                  <a:pt x="19" y="8"/>
                </a:lnTo>
                <a:lnTo>
                  <a:pt x="24" y="7"/>
                </a:lnTo>
                <a:lnTo>
                  <a:pt x="26" y="5"/>
                </a:lnTo>
                <a:lnTo>
                  <a:pt x="28" y="4"/>
                </a:lnTo>
                <a:lnTo>
                  <a:pt x="31" y="1"/>
                </a:lnTo>
                <a:lnTo>
                  <a:pt x="34" y="0"/>
                </a:lnTo>
                <a:lnTo>
                  <a:pt x="37" y="0"/>
                </a:lnTo>
                <a:lnTo>
                  <a:pt x="40" y="1"/>
                </a:lnTo>
                <a:lnTo>
                  <a:pt x="43" y="4"/>
                </a:lnTo>
                <a:lnTo>
                  <a:pt x="47" y="8"/>
                </a:lnTo>
                <a:lnTo>
                  <a:pt x="48" y="8"/>
                </a:lnTo>
                <a:close/>
                <a:moveTo>
                  <a:pt x="7" y="66"/>
                </a:moveTo>
                <a:lnTo>
                  <a:pt x="7" y="67"/>
                </a:lnTo>
                <a:lnTo>
                  <a:pt x="6" y="67"/>
                </a:lnTo>
                <a:lnTo>
                  <a:pt x="6" y="66"/>
                </a:lnTo>
                <a:lnTo>
                  <a:pt x="5" y="66"/>
                </a:lnTo>
                <a:lnTo>
                  <a:pt x="6" y="64"/>
                </a:lnTo>
                <a:lnTo>
                  <a:pt x="7" y="66"/>
                </a:lnTo>
                <a:close/>
                <a:moveTo>
                  <a:pt x="10" y="68"/>
                </a:moveTo>
                <a:lnTo>
                  <a:pt x="10" y="68"/>
                </a:lnTo>
                <a:lnTo>
                  <a:pt x="9" y="68"/>
                </a:lnTo>
                <a:lnTo>
                  <a:pt x="9" y="67"/>
                </a:lnTo>
                <a:lnTo>
                  <a:pt x="10" y="67"/>
                </a:lnTo>
                <a:lnTo>
                  <a:pt x="10" y="68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9" name="Freeform 257"/>
          <p:cNvSpPr>
            <a:spLocks/>
          </p:cNvSpPr>
          <p:nvPr/>
        </p:nvSpPr>
        <p:spPr bwMode="auto">
          <a:xfrm rot="21334256">
            <a:off x="3405893" y="2282077"/>
            <a:ext cx="1241450" cy="850798"/>
          </a:xfrm>
          <a:custGeom>
            <a:avLst/>
            <a:gdLst>
              <a:gd name="T0" fmla="*/ 2147483647 w 290"/>
              <a:gd name="T1" fmla="*/ 2147483647 h 230"/>
              <a:gd name="T2" fmla="*/ 2147483647 w 290"/>
              <a:gd name="T3" fmla="*/ 2147483647 h 230"/>
              <a:gd name="T4" fmla="*/ 2147483647 w 290"/>
              <a:gd name="T5" fmla="*/ 2147483647 h 230"/>
              <a:gd name="T6" fmla="*/ 2147483647 w 290"/>
              <a:gd name="T7" fmla="*/ 2147483647 h 230"/>
              <a:gd name="T8" fmla="*/ 2147483647 w 290"/>
              <a:gd name="T9" fmla="*/ 2147483647 h 230"/>
              <a:gd name="T10" fmla="*/ 2147483647 w 290"/>
              <a:gd name="T11" fmla="*/ 2147483647 h 230"/>
              <a:gd name="T12" fmla="*/ 2147483647 w 290"/>
              <a:gd name="T13" fmla="*/ 2147483647 h 230"/>
              <a:gd name="T14" fmla="*/ 2147483647 w 290"/>
              <a:gd name="T15" fmla="*/ 2147483647 h 230"/>
              <a:gd name="T16" fmla="*/ 2147483647 w 290"/>
              <a:gd name="T17" fmla="*/ 2147483647 h 230"/>
              <a:gd name="T18" fmla="*/ 2147483647 w 290"/>
              <a:gd name="T19" fmla="*/ 2147483647 h 230"/>
              <a:gd name="T20" fmla="*/ 2147483647 w 290"/>
              <a:gd name="T21" fmla="*/ 2147483647 h 230"/>
              <a:gd name="T22" fmla="*/ 2147483647 w 290"/>
              <a:gd name="T23" fmla="*/ 2147483647 h 230"/>
              <a:gd name="T24" fmla="*/ 2147483647 w 290"/>
              <a:gd name="T25" fmla="*/ 2147483647 h 230"/>
              <a:gd name="T26" fmla="*/ 2147483647 w 290"/>
              <a:gd name="T27" fmla="*/ 2147483647 h 230"/>
              <a:gd name="T28" fmla="*/ 2147483647 w 290"/>
              <a:gd name="T29" fmla="*/ 2147483647 h 230"/>
              <a:gd name="T30" fmla="*/ 2147483647 w 290"/>
              <a:gd name="T31" fmla="*/ 2147483647 h 230"/>
              <a:gd name="T32" fmla="*/ 2147483647 w 290"/>
              <a:gd name="T33" fmla="*/ 2147483647 h 230"/>
              <a:gd name="T34" fmla="*/ 2147483647 w 290"/>
              <a:gd name="T35" fmla="*/ 2147483647 h 230"/>
              <a:gd name="T36" fmla="*/ 2147483647 w 290"/>
              <a:gd name="T37" fmla="*/ 2147483647 h 230"/>
              <a:gd name="T38" fmla="*/ 2147483647 w 290"/>
              <a:gd name="T39" fmla="*/ 2147483647 h 230"/>
              <a:gd name="T40" fmla="*/ 2147483647 w 290"/>
              <a:gd name="T41" fmla="*/ 2147483647 h 230"/>
              <a:gd name="T42" fmla="*/ 2147483647 w 290"/>
              <a:gd name="T43" fmla="*/ 2147483647 h 230"/>
              <a:gd name="T44" fmla="*/ 2147483647 w 290"/>
              <a:gd name="T45" fmla="*/ 2147483647 h 230"/>
              <a:gd name="T46" fmla="*/ 2147483647 w 290"/>
              <a:gd name="T47" fmla="*/ 2147483647 h 230"/>
              <a:gd name="T48" fmla="*/ 2147483647 w 290"/>
              <a:gd name="T49" fmla="*/ 2147483647 h 230"/>
              <a:gd name="T50" fmla="*/ 2147483647 w 290"/>
              <a:gd name="T51" fmla="*/ 2147483647 h 230"/>
              <a:gd name="T52" fmla="*/ 2147483647 w 290"/>
              <a:gd name="T53" fmla="*/ 2147483647 h 230"/>
              <a:gd name="T54" fmla="*/ 2147483647 w 290"/>
              <a:gd name="T55" fmla="*/ 2147483647 h 230"/>
              <a:gd name="T56" fmla="*/ 2147483647 w 290"/>
              <a:gd name="T57" fmla="*/ 2147483647 h 230"/>
              <a:gd name="T58" fmla="*/ 2147483647 w 290"/>
              <a:gd name="T59" fmla="*/ 2147483647 h 230"/>
              <a:gd name="T60" fmla="*/ 2147483647 w 290"/>
              <a:gd name="T61" fmla="*/ 2147483647 h 230"/>
              <a:gd name="T62" fmla="*/ 2147483647 w 290"/>
              <a:gd name="T63" fmla="*/ 2147483647 h 230"/>
              <a:gd name="T64" fmla="*/ 2147483647 w 290"/>
              <a:gd name="T65" fmla="*/ 2147483647 h 230"/>
              <a:gd name="T66" fmla="*/ 2147483647 w 290"/>
              <a:gd name="T67" fmla="*/ 2147483647 h 230"/>
              <a:gd name="T68" fmla="*/ 2147483647 w 290"/>
              <a:gd name="T69" fmla="*/ 2147483647 h 230"/>
              <a:gd name="T70" fmla="*/ 2147483647 w 290"/>
              <a:gd name="T71" fmla="*/ 2147483647 h 230"/>
              <a:gd name="T72" fmla="*/ 2147483647 w 290"/>
              <a:gd name="T73" fmla="*/ 2147483647 h 230"/>
              <a:gd name="T74" fmla="*/ 2147483647 w 290"/>
              <a:gd name="T75" fmla="*/ 2147483647 h 230"/>
              <a:gd name="T76" fmla="*/ 2147483647 w 290"/>
              <a:gd name="T77" fmla="*/ 2147483647 h 230"/>
              <a:gd name="T78" fmla="*/ 2147483647 w 290"/>
              <a:gd name="T79" fmla="*/ 2147483647 h 230"/>
              <a:gd name="T80" fmla="*/ 2147483647 w 290"/>
              <a:gd name="T81" fmla="*/ 2147483647 h 230"/>
              <a:gd name="T82" fmla="*/ 2147483647 w 290"/>
              <a:gd name="T83" fmla="*/ 2147483647 h 230"/>
              <a:gd name="T84" fmla="*/ 2147483647 w 290"/>
              <a:gd name="T85" fmla="*/ 2147483647 h 230"/>
              <a:gd name="T86" fmla="*/ 2147483647 w 290"/>
              <a:gd name="T87" fmla="*/ 2147483647 h 230"/>
              <a:gd name="T88" fmla="*/ 2147483647 w 290"/>
              <a:gd name="T89" fmla="*/ 2147483647 h 230"/>
              <a:gd name="T90" fmla="*/ 2147483647 w 290"/>
              <a:gd name="T91" fmla="*/ 2147483647 h 230"/>
              <a:gd name="T92" fmla="*/ 2147483647 w 290"/>
              <a:gd name="T93" fmla="*/ 2147483647 h 230"/>
              <a:gd name="T94" fmla="*/ 2147483647 w 290"/>
              <a:gd name="T95" fmla="*/ 2147483647 h 230"/>
              <a:gd name="T96" fmla="*/ 2147483647 w 290"/>
              <a:gd name="T97" fmla="*/ 2147483647 h 230"/>
              <a:gd name="T98" fmla="*/ 2147483647 w 290"/>
              <a:gd name="T99" fmla="*/ 2147483647 h 230"/>
              <a:gd name="T100" fmla="*/ 2147483647 w 290"/>
              <a:gd name="T101" fmla="*/ 2147483647 h 230"/>
              <a:gd name="T102" fmla="*/ 2147483647 w 290"/>
              <a:gd name="T103" fmla="*/ 2147483647 h 230"/>
              <a:gd name="T104" fmla="*/ 2147483647 w 290"/>
              <a:gd name="T105" fmla="*/ 2147483647 h 230"/>
              <a:gd name="T106" fmla="*/ 0 w 290"/>
              <a:gd name="T107" fmla="*/ 2147483647 h 230"/>
              <a:gd name="T108" fmla="*/ 2147483647 w 290"/>
              <a:gd name="T109" fmla="*/ 2147483647 h 230"/>
              <a:gd name="T110" fmla="*/ 2147483647 w 290"/>
              <a:gd name="T111" fmla="*/ 2147483647 h 230"/>
              <a:gd name="T112" fmla="*/ 2147483647 w 290"/>
              <a:gd name="T113" fmla="*/ 2147483647 h 230"/>
              <a:gd name="T114" fmla="*/ 2147483647 w 290"/>
              <a:gd name="T115" fmla="*/ 2147483647 h 230"/>
              <a:gd name="T116" fmla="*/ 2147483647 w 290"/>
              <a:gd name="T117" fmla="*/ 0 h 2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90"/>
              <a:gd name="T178" fmla="*/ 0 h 230"/>
              <a:gd name="T179" fmla="*/ 290 w 290"/>
              <a:gd name="T180" fmla="*/ 230 h 23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90" h="230">
                <a:moveTo>
                  <a:pt x="88" y="4"/>
                </a:moveTo>
                <a:lnTo>
                  <a:pt x="150" y="9"/>
                </a:lnTo>
                <a:lnTo>
                  <a:pt x="162" y="14"/>
                </a:lnTo>
                <a:lnTo>
                  <a:pt x="159" y="19"/>
                </a:lnTo>
                <a:lnTo>
                  <a:pt x="182" y="33"/>
                </a:lnTo>
                <a:lnTo>
                  <a:pt x="179" y="36"/>
                </a:lnTo>
                <a:lnTo>
                  <a:pt x="178" y="39"/>
                </a:lnTo>
                <a:lnTo>
                  <a:pt x="175" y="41"/>
                </a:lnTo>
                <a:lnTo>
                  <a:pt x="172" y="44"/>
                </a:lnTo>
                <a:lnTo>
                  <a:pt x="169" y="45"/>
                </a:lnTo>
                <a:lnTo>
                  <a:pt x="169" y="48"/>
                </a:lnTo>
                <a:lnTo>
                  <a:pt x="172" y="48"/>
                </a:lnTo>
                <a:lnTo>
                  <a:pt x="170" y="79"/>
                </a:lnTo>
                <a:lnTo>
                  <a:pt x="172" y="76"/>
                </a:lnTo>
                <a:lnTo>
                  <a:pt x="175" y="76"/>
                </a:lnTo>
                <a:lnTo>
                  <a:pt x="176" y="76"/>
                </a:lnTo>
                <a:lnTo>
                  <a:pt x="179" y="79"/>
                </a:lnTo>
                <a:lnTo>
                  <a:pt x="179" y="82"/>
                </a:lnTo>
                <a:lnTo>
                  <a:pt x="182" y="82"/>
                </a:lnTo>
                <a:lnTo>
                  <a:pt x="182" y="92"/>
                </a:lnTo>
                <a:lnTo>
                  <a:pt x="188" y="91"/>
                </a:lnTo>
                <a:lnTo>
                  <a:pt x="186" y="95"/>
                </a:lnTo>
                <a:lnTo>
                  <a:pt x="200" y="96"/>
                </a:lnTo>
                <a:lnTo>
                  <a:pt x="201" y="95"/>
                </a:lnTo>
                <a:lnTo>
                  <a:pt x="208" y="95"/>
                </a:lnTo>
                <a:lnTo>
                  <a:pt x="208" y="114"/>
                </a:lnTo>
                <a:lnTo>
                  <a:pt x="204" y="114"/>
                </a:lnTo>
                <a:lnTo>
                  <a:pt x="204" y="133"/>
                </a:lnTo>
                <a:lnTo>
                  <a:pt x="203" y="135"/>
                </a:lnTo>
                <a:lnTo>
                  <a:pt x="200" y="135"/>
                </a:lnTo>
                <a:lnTo>
                  <a:pt x="200" y="133"/>
                </a:lnTo>
                <a:lnTo>
                  <a:pt x="197" y="132"/>
                </a:lnTo>
                <a:lnTo>
                  <a:pt x="197" y="154"/>
                </a:lnTo>
                <a:lnTo>
                  <a:pt x="191" y="167"/>
                </a:lnTo>
                <a:lnTo>
                  <a:pt x="200" y="170"/>
                </a:lnTo>
                <a:lnTo>
                  <a:pt x="198" y="173"/>
                </a:lnTo>
                <a:lnTo>
                  <a:pt x="216" y="180"/>
                </a:lnTo>
                <a:lnTo>
                  <a:pt x="219" y="176"/>
                </a:lnTo>
                <a:lnTo>
                  <a:pt x="233" y="181"/>
                </a:lnTo>
                <a:lnTo>
                  <a:pt x="233" y="178"/>
                </a:lnTo>
                <a:lnTo>
                  <a:pt x="233" y="177"/>
                </a:lnTo>
                <a:lnTo>
                  <a:pt x="230" y="177"/>
                </a:lnTo>
                <a:lnTo>
                  <a:pt x="230" y="176"/>
                </a:lnTo>
                <a:lnTo>
                  <a:pt x="225" y="174"/>
                </a:lnTo>
                <a:lnTo>
                  <a:pt x="225" y="171"/>
                </a:lnTo>
                <a:lnTo>
                  <a:pt x="226" y="170"/>
                </a:lnTo>
                <a:lnTo>
                  <a:pt x="236" y="173"/>
                </a:lnTo>
                <a:lnTo>
                  <a:pt x="236" y="161"/>
                </a:lnTo>
                <a:lnTo>
                  <a:pt x="254" y="161"/>
                </a:lnTo>
                <a:lnTo>
                  <a:pt x="270" y="162"/>
                </a:lnTo>
                <a:lnTo>
                  <a:pt x="283" y="164"/>
                </a:lnTo>
                <a:lnTo>
                  <a:pt x="282" y="186"/>
                </a:lnTo>
                <a:lnTo>
                  <a:pt x="290" y="186"/>
                </a:lnTo>
                <a:lnTo>
                  <a:pt x="289" y="192"/>
                </a:lnTo>
                <a:lnTo>
                  <a:pt x="286" y="192"/>
                </a:lnTo>
                <a:lnTo>
                  <a:pt x="285" y="211"/>
                </a:lnTo>
                <a:lnTo>
                  <a:pt x="277" y="209"/>
                </a:lnTo>
                <a:lnTo>
                  <a:pt x="277" y="211"/>
                </a:lnTo>
                <a:lnTo>
                  <a:pt x="277" y="212"/>
                </a:lnTo>
                <a:lnTo>
                  <a:pt x="266" y="212"/>
                </a:lnTo>
                <a:lnTo>
                  <a:pt x="264" y="220"/>
                </a:lnTo>
                <a:lnTo>
                  <a:pt x="264" y="224"/>
                </a:lnTo>
                <a:lnTo>
                  <a:pt x="252" y="224"/>
                </a:lnTo>
                <a:lnTo>
                  <a:pt x="252" y="227"/>
                </a:lnTo>
                <a:lnTo>
                  <a:pt x="251" y="228"/>
                </a:lnTo>
                <a:lnTo>
                  <a:pt x="248" y="227"/>
                </a:lnTo>
                <a:lnTo>
                  <a:pt x="241" y="227"/>
                </a:lnTo>
                <a:lnTo>
                  <a:pt x="239" y="225"/>
                </a:lnTo>
                <a:lnTo>
                  <a:pt x="238" y="228"/>
                </a:lnTo>
                <a:lnTo>
                  <a:pt x="236" y="228"/>
                </a:lnTo>
                <a:lnTo>
                  <a:pt x="236" y="227"/>
                </a:lnTo>
                <a:lnTo>
                  <a:pt x="232" y="228"/>
                </a:lnTo>
                <a:lnTo>
                  <a:pt x="230" y="225"/>
                </a:lnTo>
                <a:lnTo>
                  <a:pt x="229" y="225"/>
                </a:lnTo>
                <a:lnTo>
                  <a:pt x="229" y="227"/>
                </a:lnTo>
                <a:lnTo>
                  <a:pt x="227" y="228"/>
                </a:lnTo>
                <a:lnTo>
                  <a:pt x="226" y="230"/>
                </a:lnTo>
                <a:lnTo>
                  <a:pt x="226" y="227"/>
                </a:lnTo>
                <a:lnTo>
                  <a:pt x="223" y="227"/>
                </a:lnTo>
                <a:lnTo>
                  <a:pt x="223" y="228"/>
                </a:lnTo>
                <a:lnTo>
                  <a:pt x="222" y="228"/>
                </a:lnTo>
                <a:lnTo>
                  <a:pt x="220" y="225"/>
                </a:lnTo>
                <a:lnTo>
                  <a:pt x="219" y="225"/>
                </a:lnTo>
                <a:lnTo>
                  <a:pt x="220" y="224"/>
                </a:lnTo>
                <a:lnTo>
                  <a:pt x="217" y="224"/>
                </a:lnTo>
                <a:lnTo>
                  <a:pt x="216" y="214"/>
                </a:lnTo>
                <a:lnTo>
                  <a:pt x="162" y="211"/>
                </a:lnTo>
                <a:lnTo>
                  <a:pt x="162" y="208"/>
                </a:lnTo>
                <a:lnTo>
                  <a:pt x="151" y="203"/>
                </a:lnTo>
                <a:lnTo>
                  <a:pt x="145" y="203"/>
                </a:lnTo>
                <a:lnTo>
                  <a:pt x="137" y="203"/>
                </a:lnTo>
                <a:lnTo>
                  <a:pt x="134" y="187"/>
                </a:lnTo>
                <a:lnTo>
                  <a:pt x="101" y="186"/>
                </a:lnTo>
                <a:lnTo>
                  <a:pt x="103" y="168"/>
                </a:lnTo>
                <a:lnTo>
                  <a:pt x="93" y="170"/>
                </a:lnTo>
                <a:lnTo>
                  <a:pt x="85" y="167"/>
                </a:lnTo>
                <a:lnTo>
                  <a:pt x="77" y="170"/>
                </a:lnTo>
                <a:lnTo>
                  <a:pt x="62" y="164"/>
                </a:lnTo>
                <a:lnTo>
                  <a:pt x="60" y="164"/>
                </a:lnTo>
                <a:lnTo>
                  <a:pt x="62" y="171"/>
                </a:lnTo>
                <a:lnTo>
                  <a:pt x="63" y="177"/>
                </a:lnTo>
                <a:lnTo>
                  <a:pt x="68" y="187"/>
                </a:lnTo>
                <a:lnTo>
                  <a:pt x="75" y="199"/>
                </a:lnTo>
                <a:lnTo>
                  <a:pt x="78" y="200"/>
                </a:lnTo>
                <a:lnTo>
                  <a:pt x="75" y="203"/>
                </a:lnTo>
                <a:lnTo>
                  <a:pt x="72" y="203"/>
                </a:lnTo>
                <a:lnTo>
                  <a:pt x="66" y="209"/>
                </a:lnTo>
                <a:lnTo>
                  <a:pt x="65" y="208"/>
                </a:lnTo>
                <a:lnTo>
                  <a:pt x="63" y="208"/>
                </a:lnTo>
                <a:lnTo>
                  <a:pt x="62" y="206"/>
                </a:lnTo>
                <a:lnTo>
                  <a:pt x="60" y="208"/>
                </a:lnTo>
                <a:lnTo>
                  <a:pt x="57" y="205"/>
                </a:lnTo>
                <a:lnTo>
                  <a:pt x="55" y="205"/>
                </a:lnTo>
                <a:lnTo>
                  <a:pt x="55" y="203"/>
                </a:lnTo>
                <a:lnTo>
                  <a:pt x="53" y="195"/>
                </a:lnTo>
                <a:lnTo>
                  <a:pt x="53" y="193"/>
                </a:lnTo>
                <a:lnTo>
                  <a:pt x="55" y="189"/>
                </a:lnTo>
                <a:lnTo>
                  <a:pt x="55" y="187"/>
                </a:lnTo>
                <a:lnTo>
                  <a:pt x="52" y="186"/>
                </a:lnTo>
                <a:lnTo>
                  <a:pt x="49" y="178"/>
                </a:lnTo>
                <a:lnTo>
                  <a:pt x="47" y="177"/>
                </a:lnTo>
                <a:lnTo>
                  <a:pt x="46" y="176"/>
                </a:lnTo>
                <a:lnTo>
                  <a:pt x="43" y="176"/>
                </a:lnTo>
                <a:lnTo>
                  <a:pt x="40" y="174"/>
                </a:lnTo>
                <a:lnTo>
                  <a:pt x="37" y="171"/>
                </a:lnTo>
                <a:lnTo>
                  <a:pt x="35" y="168"/>
                </a:lnTo>
                <a:lnTo>
                  <a:pt x="35" y="164"/>
                </a:lnTo>
                <a:lnTo>
                  <a:pt x="33" y="159"/>
                </a:lnTo>
                <a:lnTo>
                  <a:pt x="33" y="158"/>
                </a:lnTo>
                <a:lnTo>
                  <a:pt x="30" y="157"/>
                </a:lnTo>
                <a:lnTo>
                  <a:pt x="31" y="155"/>
                </a:lnTo>
                <a:lnTo>
                  <a:pt x="30" y="154"/>
                </a:lnTo>
                <a:lnTo>
                  <a:pt x="28" y="152"/>
                </a:lnTo>
                <a:lnTo>
                  <a:pt x="28" y="151"/>
                </a:lnTo>
                <a:lnTo>
                  <a:pt x="27" y="151"/>
                </a:lnTo>
                <a:lnTo>
                  <a:pt x="25" y="151"/>
                </a:lnTo>
                <a:lnTo>
                  <a:pt x="25" y="149"/>
                </a:lnTo>
                <a:lnTo>
                  <a:pt x="25" y="148"/>
                </a:lnTo>
                <a:lnTo>
                  <a:pt x="25" y="146"/>
                </a:lnTo>
                <a:lnTo>
                  <a:pt x="24" y="145"/>
                </a:lnTo>
                <a:lnTo>
                  <a:pt x="22" y="146"/>
                </a:lnTo>
                <a:lnTo>
                  <a:pt x="21" y="146"/>
                </a:lnTo>
                <a:lnTo>
                  <a:pt x="19" y="148"/>
                </a:lnTo>
                <a:lnTo>
                  <a:pt x="19" y="146"/>
                </a:lnTo>
                <a:lnTo>
                  <a:pt x="21" y="145"/>
                </a:lnTo>
                <a:lnTo>
                  <a:pt x="21" y="142"/>
                </a:lnTo>
                <a:lnTo>
                  <a:pt x="18" y="118"/>
                </a:lnTo>
                <a:lnTo>
                  <a:pt x="16" y="117"/>
                </a:lnTo>
                <a:lnTo>
                  <a:pt x="9" y="113"/>
                </a:lnTo>
                <a:lnTo>
                  <a:pt x="6" y="110"/>
                </a:lnTo>
                <a:lnTo>
                  <a:pt x="0" y="102"/>
                </a:lnTo>
                <a:lnTo>
                  <a:pt x="0" y="95"/>
                </a:lnTo>
                <a:lnTo>
                  <a:pt x="6" y="92"/>
                </a:lnTo>
                <a:lnTo>
                  <a:pt x="6" y="88"/>
                </a:lnTo>
                <a:lnTo>
                  <a:pt x="8" y="86"/>
                </a:lnTo>
                <a:lnTo>
                  <a:pt x="8" y="85"/>
                </a:lnTo>
                <a:lnTo>
                  <a:pt x="15" y="74"/>
                </a:lnTo>
                <a:lnTo>
                  <a:pt x="19" y="74"/>
                </a:lnTo>
                <a:lnTo>
                  <a:pt x="24" y="64"/>
                </a:lnTo>
                <a:lnTo>
                  <a:pt x="22" y="61"/>
                </a:lnTo>
                <a:lnTo>
                  <a:pt x="24" y="58"/>
                </a:lnTo>
                <a:lnTo>
                  <a:pt x="27" y="52"/>
                </a:lnTo>
                <a:lnTo>
                  <a:pt x="27" y="45"/>
                </a:lnTo>
                <a:lnTo>
                  <a:pt x="30" y="6"/>
                </a:lnTo>
                <a:lnTo>
                  <a:pt x="30" y="0"/>
                </a:lnTo>
                <a:lnTo>
                  <a:pt x="88" y="4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52" name="Rectangle 712"/>
          <p:cNvSpPr>
            <a:spLocks noChangeArrowheads="1"/>
          </p:cNvSpPr>
          <p:nvPr/>
        </p:nvSpPr>
        <p:spPr bwMode="auto">
          <a:xfrm rot="21334256">
            <a:off x="5759727" y="1439467"/>
            <a:ext cx="65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8CC4655-6E0F-4F26-B7E5-8E9D7DD717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968" y="98477"/>
            <a:ext cx="1269087" cy="6422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4A74C13-225A-46AB-BA9E-A38487CA6D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0" y="98484"/>
            <a:ext cx="793715" cy="634921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-1246" y="-3494"/>
            <a:ext cx="9136941" cy="83139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46603" tIns="23303" rIns="46603" bIns="23303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 smtClean="0"/>
              <a:t>ДЕЙСТВУЮЩИЕ  КЛАССЫ  </a:t>
            </a:r>
            <a:r>
              <a:rPr lang="ru-RU" sz="1200" dirty="0"/>
              <a:t>ПОЖАРНОЙ ОПАСНОСТИ</a:t>
            </a:r>
          </a:p>
          <a:p>
            <a:r>
              <a:rPr lang="ru-RU" sz="1200" dirty="0"/>
              <a:t>НА ТЕРРИТОРИИ </a:t>
            </a:r>
            <a:r>
              <a:rPr lang="ru-RU" sz="1200" dirty="0" smtClean="0"/>
              <a:t> КРАСНОДАРСКОГО </a:t>
            </a:r>
            <a:r>
              <a:rPr lang="ru-RU" sz="1200" dirty="0"/>
              <a:t>КРАЯ</a:t>
            </a:r>
          </a:p>
          <a:p>
            <a:r>
              <a:rPr lang="ru-RU" sz="1200" dirty="0"/>
              <a:t>(по состоянию на </a:t>
            </a:r>
            <a:r>
              <a:rPr lang="ru-RU" sz="1200" dirty="0" smtClean="0"/>
              <a:t>18-19.04.2024)</a:t>
            </a:r>
            <a:endParaRPr lang="ru-RU" sz="1200" dirty="0"/>
          </a:p>
        </p:txBody>
      </p:sp>
      <p:sp>
        <p:nvSpPr>
          <p:cNvPr id="108" name="TextBox 107"/>
          <p:cNvSpPr txBox="1"/>
          <p:nvPr/>
        </p:nvSpPr>
        <p:spPr>
          <a:xfrm>
            <a:off x="6660232" y="2003093"/>
            <a:ext cx="2403455" cy="24621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Прогнозируемая метеообстановка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3560" y="824525"/>
            <a:ext cx="2676232" cy="223136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 (на 19.04.2024)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7027115" y="852211"/>
            <a:ext cx="2096611" cy="1159369"/>
            <a:chOff x="7016625" y="845335"/>
            <a:chExt cx="2096611" cy="1159369"/>
          </a:xfrm>
        </p:grpSpPr>
        <p:grpSp>
          <p:nvGrpSpPr>
            <p:cNvPr id="188" name="Группа 2"/>
            <p:cNvGrpSpPr>
              <a:grpSpLocks/>
            </p:cNvGrpSpPr>
            <p:nvPr/>
          </p:nvGrpSpPr>
          <p:grpSpPr bwMode="auto">
            <a:xfrm>
              <a:off x="7016625" y="845335"/>
              <a:ext cx="2096611" cy="1159369"/>
              <a:chOff x="3881365" y="5911948"/>
              <a:chExt cx="2016675" cy="581166"/>
            </a:xfrm>
            <a:solidFill>
              <a:schemeClr val="bg1"/>
            </a:solidFill>
          </p:grpSpPr>
          <p:sp>
            <p:nvSpPr>
              <p:cNvPr id="193" name="Прямоугольник 192"/>
              <p:cNvSpPr/>
              <p:nvPr/>
            </p:nvSpPr>
            <p:spPr bwMode="auto">
              <a:xfrm>
                <a:off x="3881365" y="5911948"/>
                <a:ext cx="2016675" cy="581166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6352" tIns="38177" rIns="76352" bIns="38177" anchor="ctr"/>
              <a:lstStyle>
                <a:defPPr>
                  <a:defRPr lang="ru-RU"/>
                </a:defPPr>
                <a:lvl1pPr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08000" indent="-50800"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038225" indent="-123825"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566863" indent="-195263"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97088" indent="-268288"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4" name="TextBox 5"/>
              <p:cNvSpPr txBox="1">
                <a:spLocks noChangeArrowheads="1"/>
              </p:cNvSpPr>
              <p:nvPr/>
            </p:nvSpPr>
            <p:spPr bwMode="auto">
              <a:xfrm>
                <a:off x="4049018" y="5936972"/>
                <a:ext cx="1682267" cy="12104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lIns="86738" tIns="43370" rIns="86738" bIns="43370">
                <a:spAutoFit/>
              </a:bodyPr>
              <a:lstStyle>
                <a:lvl1pPr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0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Условные обозначения</a:t>
                </a:r>
              </a:p>
            </p:txBody>
          </p:sp>
        </p:grpSp>
        <p:sp>
          <p:nvSpPr>
            <p:cNvPr id="189" name="Rectangle 197"/>
            <p:cNvSpPr>
              <a:spLocks noChangeArrowheads="1"/>
            </p:cNvSpPr>
            <p:nvPr/>
          </p:nvSpPr>
          <p:spPr bwMode="auto">
            <a:xfrm>
              <a:off x="7621060" y="1400180"/>
              <a:ext cx="209966" cy="157277"/>
            </a:xfrm>
            <a:prstGeom prst="rect">
              <a:avLst/>
            </a:prstGeom>
            <a:solidFill>
              <a:srgbClr val="FF0000">
                <a:alpha val="65097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18" tIns="45709" rIns="91418" bIns="45709" anchor="ctr"/>
            <a:lstStyle/>
            <a:p>
              <a:endParaRPr lang="ru-RU" altLang="ru-RU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90" name="Rectangle 201"/>
            <p:cNvSpPr>
              <a:spLocks noChangeArrowheads="1"/>
            </p:cNvSpPr>
            <p:nvPr/>
          </p:nvSpPr>
          <p:spPr bwMode="auto">
            <a:xfrm>
              <a:off x="7618825" y="1643056"/>
              <a:ext cx="209966" cy="160085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18" tIns="45709" rIns="91418" bIns="45709" anchor="ctr"/>
            <a:lstStyle/>
            <a:p>
              <a:endParaRPr lang="ru-RU" altLang="ru-RU" dirty="0">
                <a:solidFill>
                  <a:srgbClr val="000000"/>
                </a:solidFill>
              </a:endParaRPr>
            </a:p>
          </p:txBody>
        </p:sp>
        <p:sp>
          <p:nvSpPr>
            <p:cNvPr id="191" name="Text Box 202"/>
            <p:cNvSpPr txBox="1">
              <a:spLocks noChangeArrowheads="1"/>
            </p:cNvSpPr>
            <p:nvPr/>
          </p:nvSpPr>
          <p:spPr bwMode="auto">
            <a:xfrm>
              <a:off x="7921881" y="1323066"/>
              <a:ext cx="864433" cy="246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18" tIns="45709" rIns="91418" bIns="4570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класс</a:t>
              </a:r>
            </a:p>
          </p:txBody>
        </p:sp>
        <p:sp>
          <p:nvSpPr>
            <p:cNvPr id="192" name="Text Box 208"/>
            <p:cNvSpPr txBox="1">
              <a:spLocks noChangeArrowheads="1"/>
            </p:cNvSpPr>
            <p:nvPr/>
          </p:nvSpPr>
          <p:spPr bwMode="auto">
            <a:xfrm>
              <a:off x="7906222" y="1557577"/>
              <a:ext cx="864433" cy="246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18" tIns="45709" rIns="91418" bIns="4570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 класс</a:t>
              </a:r>
            </a:p>
          </p:txBody>
        </p:sp>
      </p:grpSp>
      <p:graphicFrame>
        <p:nvGraphicFramePr>
          <p:cNvPr id="154" name="Таблица 1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153347"/>
              </p:ext>
            </p:extLst>
          </p:nvPr>
        </p:nvGraphicFramePr>
        <p:xfrm>
          <a:off x="20648" y="4664959"/>
          <a:ext cx="3329255" cy="2392680"/>
        </p:xfrm>
        <a:graphic>
          <a:graphicData uri="http://schemas.openxmlformats.org/drawingml/2006/table">
            <a:tbl>
              <a:tblPr/>
              <a:tblGrid>
                <a:gridCol w="3329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657">
                <a:tc>
                  <a:txBody>
                    <a:bodyPr/>
                    <a:lstStyle>
                      <a:lvl1pPr defTabSz="9017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0850" defTabSz="9017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01700" defTabSz="9017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5255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0340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606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178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750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322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01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Установлена пожароопасность </a:t>
                      </a:r>
                    </a:p>
                    <a:p>
                      <a:pPr marL="0" marR="0" lvl="0" indent="0" algn="ctr" defTabSz="901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класса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10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Крымский, Абинский, Северский, Белореченский, Апшеронский, Новокубанский, Успенский, Курганинский, Отрадненский, Лабинский, Туапсинский, Щербиновский, Ейский, </a:t>
                      </a:r>
                      <a:r>
                        <a:rPr lang="ru-RU" sz="1100" i="1" u="sng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Приморско-Ахтарский,</a:t>
                      </a:r>
                      <a:r>
                        <a:rPr lang="ru-RU" sz="11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 Староминский, Ленинградский, Каневской, Кущевский, Крыловский, Белоглинский, Новопокровский, Павловский, Тихорецкий, Выселковский, Кавказский, Темрюкский, Тбилисский, Гулькевичский, Брюховецкий, Тимашевский, Динской, Кореновский, Усть-Лабинский районы, г. Горячий Ключ, </a:t>
                      </a:r>
                      <a:r>
                        <a:rPr lang="ru-RU" sz="1100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г</a:t>
                      </a:r>
                      <a:r>
                        <a:rPr lang="ru-RU" sz="11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. Армавир, г. Краснодар, г. Сочи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6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5" name="Таблица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191717"/>
              </p:ext>
            </p:extLst>
          </p:nvPr>
        </p:nvGraphicFramePr>
        <p:xfrm>
          <a:off x="6012160" y="5877272"/>
          <a:ext cx="3117028" cy="1005450"/>
        </p:xfrm>
        <a:graphic>
          <a:graphicData uri="http://schemas.openxmlformats.org/drawingml/2006/table">
            <a:tbl>
              <a:tblPr/>
              <a:tblGrid>
                <a:gridCol w="3117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4075">
                <a:tc>
                  <a:txBody>
                    <a:bodyPr/>
                    <a:lstStyle>
                      <a:lvl1pPr defTabSz="9017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0850" defTabSz="9017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01700" defTabSz="9017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5255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0340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606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178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750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322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01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Установлена пожароопасность </a:t>
                      </a:r>
                    </a:p>
                    <a:p>
                      <a:pPr marL="0" marR="0" lvl="0" indent="0" algn="ctr" defTabSz="901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5 класса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81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0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2" name="Rectangle 708"/>
          <p:cNvSpPr>
            <a:spLocks noChangeArrowheads="1"/>
          </p:cNvSpPr>
          <p:nvPr/>
        </p:nvSpPr>
        <p:spPr bwMode="auto">
          <a:xfrm>
            <a:off x="2580712" y="4376595"/>
            <a:ext cx="35181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Крымский</a:t>
            </a:r>
          </a:p>
        </p:txBody>
      </p:sp>
      <p:sp>
        <p:nvSpPr>
          <p:cNvPr id="44" name="Rectangle 760"/>
          <p:cNvSpPr>
            <a:spLocks noChangeArrowheads="1"/>
          </p:cNvSpPr>
          <p:nvPr/>
        </p:nvSpPr>
        <p:spPr bwMode="auto">
          <a:xfrm>
            <a:off x="3017095" y="4511992"/>
            <a:ext cx="34297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</a:p>
        </p:txBody>
      </p:sp>
      <p:sp>
        <p:nvSpPr>
          <p:cNvPr id="27" name="Rectangle 670"/>
          <p:cNvSpPr>
            <a:spLocks noChangeArrowheads="1"/>
          </p:cNvSpPr>
          <p:nvPr/>
        </p:nvSpPr>
        <p:spPr bwMode="auto">
          <a:xfrm>
            <a:off x="3666189" y="2564904"/>
            <a:ext cx="370960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smtClean="0">
                <a:latin typeface="Times New Roman" pitchFamily="18" charset="0"/>
                <a:cs typeface="Times New Roman" pitchFamily="18" charset="0"/>
              </a:rPr>
              <a:t>Каневской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670"/>
          <p:cNvSpPr>
            <a:spLocks noChangeArrowheads="1"/>
          </p:cNvSpPr>
          <p:nvPr/>
        </p:nvSpPr>
        <p:spPr bwMode="auto">
          <a:xfrm>
            <a:off x="2866429" y="2036292"/>
            <a:ext cx="370960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smtClean="0">
                <a:latin typeface="Times New Roman" pitchFamily="18" charset="0"/>
                <a:cs typeface="Times New Roman" pitchFamily="18" charset="0"/>
              </a:rPr>
              <a:t>Ейский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670"/>
          <p:cNvSpPr>
            <a:spLocks noChangeArrowheads="1"/>
          </p:cNvSpPr>
          <p:nvPr/>
        </p:nvSpPr>
        <p:spPr bwMode="auto">
          <a:xfrm>
            <a:off x="3434487" y="1640237"/>
            <a:ext cx="51805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smtClean="0">
                <a:latin typeface="Times New Roman" pitchFamily="18" charset="0"/>
                <a:cs typeface="Times New Roman" pitchFamily="18" charset="0"/>
              </a:rPr>
              <a:t>Щербиновский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865"/>
          <p:cNvSpPr>
            <a:spLocks noChangeArrowheads="1"/>
          </p:cNvSpPr>
          <p:nvPr/>
        </p:nvSpPr>
        <p:spPr bwMode="auto">
          <a:xfrm>
            <a:off x="4228878" y="2451450"/>
            <a:ext cx="496331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Ленинградский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915"/>
          <p:cNvSpPr>
            <a:spLocks noChangeArrowheads="1"/>
          </p:cNvSpPr>
          <p:nvPr/>
        </p:nvSpPr>
        <p:spPr bwMode="auto">
          <a:xfrm>
            <a:off x="3867971" y="2135714"/>
            <a:ext cx="610517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Староминский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827"/>
          <p:cNvSpPr>
            <a:spLocks noChangeArrowheads="1"/>
          </p:cNvSpPr>
          <p:nvPr/>
        </p:nvSpPr>
        <p:spPr bwMode="auto">
          <a:xfrm>
            <a:off x="5101548" y="2345038"/>
            <a:ext cx="43336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Крыловский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712"/>
          <p:cNvSpPr>
            <a:spLocks noChangeArrowheads="1"/>
          </p:cNvSpPr>
          <p:nvPr/>
        </p:nvSpPr>
        <p:spPr bwMode="auto">
          <a:xfrm>
            <a:off x="4862779" y="2747448"/>
            <a:ext cx="397413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Павловский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915"/>
          <p:cNvSpPr>
            <a:spLocks noChangeArrowheads="1"/>
          </p:cNvSpPr>
          <p:nvPr/>
        </p:nvSpPr>
        <p:spPr bwMode="auto">
          <a:xfrm>
            <a:off x="4631096" y="1890093"/>
            <a:ext cx="35586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smtClean="0">
                <a:latin typeface="Times New Roman" pitchFamily="18" charset="0"/>
                <a:cs typeface="Times New Roman" pitchFamily="18" charset="0"/>
              </a:rPr>
              <a:t>Кущевский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Freeform 255"/>
          <p:cNvSpPr>
            <a:spLocks noEditPoints="1"/>
          </p:cNvSpPr>
          <p:nvPr/>
        </p:nvSpPr>
        <p:spPr bwMode="auto">
          <a:xfrm rot="21334256">
            <a:off x="5555305" y="3364941"/>
            <a:ext cx="950484" cy="499246"/>
          </a:xfrm>
          <a:custGeom>
            <a:avLst/>
            <a:gdLst>
              <a:gd name="T0" fmla="*/ 2147483647 w 220"/>
              <a:gd name="T1" fmla="*/ 2147483647 h 136"/>
              <a:gd name="T2" fmla="*/ 2147483647 w 220"/>
              <a:gd name="T3" fmla="*/ 2147483647 h 136"/>
              <a:gd name="T4" fmla="*/ 2147483647 w 220"/>
              <a:gd name="T5" fmla="*/ 2147483647 h 136"/>
              <a:gd name="T6" fmla="*/ 2147483647 w 220"/>
              <a:gd name="T7" fmla="*/ 2147483647 h 136"/>
              <a:gd name="T8" fmla="*/ 2147483647 w 220"/>
              <a:gd name="T9" fmla="*/ 2147483647 h 136"/>
              <a:gd name="T10" fmla="*/ 2147483647 w 220"/>
              <a:gd name="T11" fmla="*/ 2147483647 h 136"/>
              <a:gd name="T12" fmla="*/ 2147483647 w 220"/>
              <a:gd name="T13" fmla="*/ 2147483647 h 136"/>
              <a:gd name="T14" fmla="*/ 2147483647 w 220"/>
              <a:gd name="T15" fmla="*/ 2147483647 h 136"/>
              <a:gd name="T16" fmla="*/ 2147483647 w 220"/>
              <a:gd name="T17" fmla="*/ 2147483647 h 136"/>
              <a:gd name="T18" fmla="*/ 2147483647 w 220"/>
              <a:gd name="T19" fmla="*/ 2147483647 h 136"/>
              <a:gd name="T20" fmla="*/ 2147483647 w 220"/>
              <a:gd name="T21" fmla="*/ 2147483647 h 136"/>
              <a:gd name="T22" fmla="*/ 2147483647 w 220"/>
              <a:gd name="T23" fmla="*/ 2147483647 h 136"/>
              <a:gd name="T24" fmla="*/ 2147483647 w 220"/>
              <a:gd name="T25" fmla="*/ 2147483647 h 136"/>
              <a:gd name="T26" fmla="*/ 2147483647 w 220"/>
              <a:gd name="T27" fmla="*/ 2147483647 h 136"/>
              <a:gd name="T28" fmla="*/ 2147483647 w 220"/>
              <a:gd name="T29" fmla="*/ 2147483647 h 136"/>
              <a:gd name="T30" fmla="*/ 2147483647 w 220"/>
              <a:gd name="T31" fmla="*/ 2147483647 h 136"/>
              <a:gd name="T32" fmla="*/ 2147483647 w 220"/>
              <a:gd name="T33" fmla="*/ 2147483647 h 136"/>
              <a:gd name="T34" fmla="*/ 2147483647 w 220"/>
              <a:gd name="T35" fmla="*/ 2147483647 h 136"/>
              <a:gd name="T36" fmla="*/ 2147483647 w 220"/>
              <a:gd name="T37" fmla="*/ 2147483647 h 136"/>
              <a:gd name="T38" fmla="*/ 2147483647 w 220"/>
              <a:gd name="T39" fmla="*/ 2147483647 h 136"/>
              <a:gd name="T40" fmla="*/ 2147483647 w 220"/>
              <a:gd name="T41" fmla="*/ 2147483647 h 136"/>
              <a:gd name="T42" fmla="*/ 2147483647 w 220"/>
              <a:gd name="T43" fmla="*/ 2147483647 h 136"/>
              <a:gd name="T44" fmla="*/ 2147483647 w 220"/>
              <a:gd name="T45" fmla="*/ 2147483647 h 136"/>
              <a:gd name="T46" fmla="*/ 2147483647 w 220"/>
              <a:gd name="T47" fmla="*/ 2147483647 h 136"/>
              <a:gd name="T48" fmla="*/ 2147483647 w 220"/>
              <a:gd name="T49" fmla="*/ 2147483647 h 136"/>
              <a:gd name="T50" fmla="*/ 2147483647 w 220"/>
              <a:gd name="T51" fmla="*/ 2147483647 h 136"/>
              <a:gd name="T52" fmla="*/ 2147483647 w 220"/>
              <a:gd name="T53" fmla="*/ 2147483647 h 136"/>
              <a:gd name="T54" fmla="*/ 2147483647 w 220"/>
              <a:gd name="T55" fmla="*/ 2147483647 h 136"/>
              <a:gd name="T56" fmla="*/ 2147483647 w 220"/>
              <a:gd name="T57" fmla="*/ 2147483647 h 136"/>
              <a:gd name="T58" fmla="*/ 2147483647 w 220"/>
              <a:gd name="T59" fmla="*/ 2147483647 h 136"/>
              <a:gd name="T60" fmla="*/ 2147483647 w 220"/>
              <a:gd name="T61" fmla="*/ 2147483647 h 136"/>
              <a:gd name="T62" fmla="*/ 2147483647 w 220"/>
              <a:gd name="T63" fmla="*/ 2147483647 h 136"/>
              <a:gd name="T64" fmla="*/ 2147483647 w 220"/>
              <a:gd name="T65" fmla="*/ 2147483647 h 136"/>
              <a:gd name="T66" fmla="*/ 2147483647 w 220"/>
              <a:gd name="T67" fmla="*/ 2147483647 h 136"/>
              <a:gd name="T68" fmla="*/ 2147483647 w 220"/>
              <a:gd name="T69" fmla="*/ 2147483647 h 136"/>
              <a:gd name="T70" fmla="*/ 2147483647 w 220"/>
              <a:gd name="T71" fmla="*/ 2147483647 h 136"/>
              <a:gd name="T72" fmla="*/ 2147483647 w 220"/>
              <a:gd name="T73" fmla="*/ 2147483647 h 136"/>
              <a:gd name="T74" fmla="*/ 2147483647 w 220"/>
              <a:gd name="T75" fmla="*/ 2147483647 h 136"/>
              <a:gd name="T76" fmla="*/ 2147483647 w 220"/>
              <a:gd name="T77" fmla="*/ 2147483647 h 136"/>
              <a:gd name="T78" fmla="*/ 2147483647 w 220"/>
              <a:gd name="T79" fmla="*/ 2147483647 h 136"/>
              <a:gd name="T80" fmla="*/ 2147483647 w 220"/>
              <a:gd name="T81" fmla="*/ 2147483647 h 136"/>
              <a:gd name="T82" fmla="*/ 2147483647 w 220"/>
              <a:gd name="T83" fmla="*/ 2147483647 h 136"/>
              <a:gd name="T84" fmla="*/ 2147483647 w 220"/>
              <a:gd name="T85" fmla="*/ 2147483647 h 136"/>
              <a:gd name="T86" fmla="*/ 2147483647 w 220"/>
              <a:gd name="T87" fmla="*/ 2147483647 h 136"/>
              <a:gd name="T88" fmla="*/ 2147483647 w 220"/>
              <a:gd name="T89" fmla="*/ 2147483647 h 136"/>
              <a:gd name="T90" fmla="*/ 2147483647 w 220"/>
              <a:gd name="T91" fmla="*/ 2147483647 h 136"/>
              <a:gd name="T92" fmla="*/ 2147483647 w 220"/>
              <a:gd name="T93" fmla="*/ 2147483647 h 136"/>
              <a:gd name="T94" fmla="*/ 2147483647 w 220"/>
              <a:gd name="T95" fmla="*/ 2147483647 h 136"/>
              <a:gd name="T96" fmla="*/ 2147483647 w 220"/>
              <a:gd name="T97" fmla="*/ 2147483647 h 136"/>
              <a:gd name="T98" fmla="*/ 2147483647 w 220"/>
              <a:gd name="T99" fmla="*/ 2147483647 h 136"/>
              <a:gd name="T100" fmla="*/ 2147483647 w 220"/>
              <a:gd name="T101" fmla="*/ 2147483647 h 136"/>
              <a:gd name="T102" fmla="*/ 2147483647 w 220"/>
              <a:gd name="T103" fmla="*/ 2147483647 h 136"/>
              <a:gd name="T104" fmla="*/ 2147483647 w 220"/>
              <a:gd name="T105" fmla="*/ 2147483647 h 136"/>
              <a:gd name="T106" fmla="*/ 0 w 220"/>
              <a:gd name="T107" fmla="*/ 2147483647 h 136"/>
              <a:gd name="T108" fmla="*/ 2147483647 w 220"/>
              <a:gd name="T109" fmla="*/ 2147483647 h 136"/>
              <a:gd name="T110" fmla="*/ 2147483647 w 220"/>
              <a:gd name="T111" fmla="*/ 2147483647 h 136"/>
              <a:gd name="T112" fmla="*/ 2147483647 w 220"/>
              <a:gd name="T113" fmla="*/ 2147483647 h 136"/>
              <a:gd name="T114" fmla="*/ 2147483647 w 220"/>
              <a:gd name="T115" fmla="*/ 2147483647 h 1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20"/>
              <a:gd name="T175" fmla="*/ 0 h 136"/>
              <a:gd name="T176" fmla="*/ 220 w 220"/>
              <a:gd name="T177" fmla="*/ 136 h 1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20" h="136">
                <a:moveTo>
                  <a:pt x="37" y="32"/>
                </a:moveTo>
                <a:lnTo>
                  <a:pt x="48" y="47"/>
                </a:lnTo>
                <a:lnTo>
                  <a:pt x="59" y="39"/>
                </a:lnTo>
                <a:lnTo>
                  <a:pt x="66" y="39"/>
                </a:lnTo>
                <a:lnTo>
                  <a:pt x="69" y="38"/>
                </a:lnTo>
                <a:lnTo>
                  <a:pt x="78" y="38"/>
                </a:lnTo>
                <a:lnTo>
                  <a:pt x="79" y="25"/>
                </a:lnTo>
                <a:lnTo>
                  <a:pt x="103" y="26"/>
                </a:lnTo>
                <a:lnTo>
                  <a:pt x="104" y="14"/>
                </a:lnTo>
                <a:lnTo>
                  <a:pt x="125" y="16"/>
                </a:lnTo>
                <a:lnTo>
                  <a:pt x="126" y="6"/>
                </a:lnTo>
                <a:lnTo>
                  <a:pt x="157" y="7"/>
                </a:lnTo>
                <a:lnTo>
                  <a:pt x="158" y="0"/>
                </a:lnTo>
                <a:lnTo>
                  <a:pt x="167" y="0"/>
                </a:lnTo>
                <a:lnTo>
                  <a:pt x="189" y="1"/>
                </a:lnTo>
                <a:lnTo>
                  <a:pt x="188" y="13"/>
                </a:lnTo>
                <a:lnTo>
                  <a:pt x="189" y="19"/>
                </a:lnTo>
                <a:lnTo>
                  <a:pt x="189" y="23"/>
                </a:lnTo>
                <a:lnTo>
                  <a:pt x="188" y="29"/>
                </a:lnTo>
                <a:lnTo>
                  <a:pt x="186" y="35"/>
                </a:lnTo>
                <a:lnTo>
                  <a:pt x="186" y="42"/>
                </a:lnTo>
                <a:lnTo>
                  <a:pt x="185" y="50"/>
                </a:lnTo>
                <a:lnTo>
                  <a:pt x="185" y="55"/>
                </a:lnTo>
                <a:lnTo>
                  <a:pt x="183" y="67"/>
                </a:lnTo>
                <a:lnTo>
                  <a:pt x="183" y="72"/>
                </a:lnTo>
                <a:lnTo>
                  <a:pt x="183" y="75"/>
                </a:lnTo>
                <a:lnTo>
                  <a:pt x="185" y="75"/>
                </a:lnTo>
                <a:lnTo>
                  <a:pt x="186" y="76"/>
                </a:lnTo>
                <a:lnTo>
                  <a:pt x="189" y="76"/>
                </a:lnTo>
                <a:lnTo>
                  <a:pt x="199" y="76"/>
                </a:lnTo>
                <a:lnTo>
                  <a:pt x="205" y="77"/>
                </a:lnTo>
                <a:lnTo>
                  <a:pt x="207" y="77"/>
                </a:lnTo>
                <a:lnTo>
                  <a:pt x="207" y="83"/>
                </a:lnTo>
                <a:lnTo>
                  <a:pt x="207" y="94"/>
                </a:lnTo>
                <a:lnTo>
                  <a:pt x="205" y="99"/>
                </a:lnTo>
                <a:lnTo>
                  <a:pt x="205" y="105"/>
                </a:lnTo>
                <a:lnTo>
                  <a:pt x="208" y="108"/>
                </a:lnTo>
                <a:lnTo>
                  <a:pt x="211" y="111"/>
                </a:lnTo>
                <a:lnTo>
                  <a:pt x="213" y="113"/>
                </a:lnTo>
                <a:lnTo>
                  <a:pt x="213" y="114"/>
                </a:lnTo>
                <a:lnTo>
                  <a:pt x="213" y="117"/>
                </a:lnTo>
                <a:lnTo>
                  <a:pt x="211" y="117"/>
                </a:lnTo>
                <a:lnTo>
                  <a:pt x="207" y="116"/>
                </a:lnTo>
                <a:lnTo>
                  <a:pt x="205" y="116"/>
                </a:lnTo>
                <a:lnTo>
                  <a:pt x="202" y="116"/>
                </a:lnTo>
                <a:lnTo>
                  <a:pt x="201" y="111"/>
                </a:lnTo>
                <a:lnTo>
                  <a:pt x="199" y="107"/>
                </a:lnTo>
                <a:lnTo>
                  <a:pt x="198" y="108"/>
                </a:lnTo>
                <a:lnTo>
                  <a:pt x="198" y="113"/>
                </a:lnTo>
                <a:lnTo>
                  <a:pt x="196" y="114"/>
                </a:lnTo>
                <a:lnTo>
                  <a:pt x="195" y="114"/>
                </a:lnTo>
                <a:lnTo>
                  <a:pt x="192" y="111"/>
                </a:lnTo>
                <a:lnTo>
                  <a:pt x="191" y="111"/>
                </a:lnTo>
                <a:lnTo>
                  <a:pt x="188" y="113"/>
                </a:lnTo>
                <a:lnTo>
                  <a:pt x="183" y="113"/>
                </a:lnTo>
                <a:lnTo>
                  <a:pt x="182" y="114"/>
                </a:lnTo>
                <a:lnTo>
                  <a:pt x="179" y="113"/>
                </a:lnTo>
                <a:lnTo>
                  <a:pt x="177" y="113"/>
                </a:lnTo>
                <a:lnTo>
                  <a:pt x="176" y="117"/>
                </a:lnTo>
                <a:lnTo>
                  <a:pt x="173" y="118"/>
                </a:lnTo>
                <a:lnTo>
                  <a:pt x="170" y="117"/>
                </a:lnTo>
                <a:lnTo>
                  <a:pt x="169" y="114"/>
                </a:lnTo>
                <a:lnTo>
                  <a:pt x="169" y="113"/>
                </a:lnTo>
                <a:lnTo>
                  <a:pt x="167" y="116"/>
                </a:lnTo>
                <a:lnTo>
                  <a:pt x="164" y="113"/>
                </a:lnTo>
                <a:lnTo>
                  <a:pt x="164" y="110"/>
                </a:lnTo>
                <a:lnTo>
                  <a:pt x="161" y="111"/>
                </a:lnTo>
                <a:lnTo>
                  <a:pt x="161" y="114"/>
                </a:lnTo>
                <a:lnTo>
                  <a:pt x="160" y="114"/>
                </a:lnTo>
                <a:lnTo>
                  <a:pt x="158" y="110"/>
                </a:lnTo>
                <a:lnTo>
                  <a:pt x="157" y="110"/>
                </a:lnTo>
                <a:lnTo>
                  <a:pt x="155" y="113"/>
                </a:lnTo>
                <a:lnTo>
                  <a:pt x="152" y="113"/>
                </a:lnTo>
                <a:lnTo>
                  <a:pt x="151" y="116"/>
                </a:lnTo>
                <a:lnTo>
                  <a:pt x="150" y="116"/>
                </a:lnTo>
                <a:lnTo>
                  <a:pt x="148" y="114"/>
                </a:lnTo>
                <a:lnTo>
                  <a:pt x="147" y="113"/>
                </a:lnTo>
                <a:lnTo>
                  <a:pt x="147" y="110"/>
                </a:lnTo>
                <a:lnTo>
                  <a:pt x="145" y="110"/>
                </a:lnTo>
                <a:lnTo>
                  <a:pt x="142" y="108"/>
                </a:lnTo>
                <a:lnTo>
                  <a:pt x="139" y="110"/>
                </a:lnTo>
                <a:lnTo>
                  <a:pt x="139" y="113"/>
                </a:lnTo>
                <a:lnTo>
                  <a:pt x="136" y="111"/>
                </a:lnTo>
                <a:lnTo>
                  <a:pt x="135" y="114"/>
                </a:lnTo>
                <a:lnTo>
                  <a:pt x="133" y="116"/>
                </a:lnTo>
                <a:lnTo>
                  <a:pt x="132" y="111"/>
                </a:lnTo>
                <a:lnTo>
                  <a:pt x="133" y="110"/>
                </a:lnTo>
                <a:lnTo>
                  <a:pt x="133" y="108"/>
                </a:lnTo>
                <a:lnTo>
                  <a:pt x="132" y="108"/>
                </a:lnTo>
                <a:lnTo>
                  <a:pt x="129" y="108"/>
                </a:lnTo>
                <a:lnTo>
                  <a:pt x="129" y="113"/>
                </a:lnTo>
                <a:lnTo>
                  <a:pt x="126" y="116"/>
                </a:lnTo>
                <a:lnTo>
                  <a:pt x="123" y="116"/>
                </a:lnTo>
                <a:lnTo>
                  <a:pt x="120" y="114"/>
                </a:lnTo>
                <a:lnTo>
                  <a:pt x="119" y="116"/>
                </a:lnTo>
                <a:lnTo>
                  <a:pt x="122" y="120"/>
                </a:lnTo>
                <a:lnTo>
                  <a:pt x="122" y="121"/>
                </a:lnTo>
                <a:lnTo>
                  <a:pt x="120" y="123"/>
                </a:lnTo>
                <a:lnTo>
                  <a:pt x="119" y="120"/>
                </a:lnTo>
                <a:lnTo>
                  <a:pt x="117" y="120"/>
                </a:lnTo>
                <a:lnTo>
                  <a:pt x="116" y="118"/>
                </a:lnTo>
                <a:lnTo>
                  <a:pt x="113" y="120"/>
                </a:lnTo>
                <a:lnTo>
                  <a:pt x="111" y="118"/>
                </a:lnTo>
                <a:lnTo>
                  <a:pt x="113" y="117"/>
                </a:lnTo>
                <a:lnTo>
                  <a:pt x="114" y="116"/>
                </a:lnTo>
                <a:lnTo>
                  <a:pt x="114" y="114"/>
                </a:lnTo>
                <a:lnTo>
                  <a:pt x="111" y="114"/>
                </a:lnTo>
                <a:lnTo>
                  <a:pt x="110" y="118"/>
                </a:lnTo>
                <a:lnTo>
                  <a:pt x="108" y="118"/>
                </a:lnTo>
                <a:lnTo>
                  <a:pt x="107" y="118"/>
                </a:lnTo>
                <a:lnTo>
                  <a:pt x="107" y="116"/>
                </a:lnTo>
                <a:lnTo>
                  <a:pt x="108" y="113"/>
                </a:lnTo>
                <a:lnTo>
                  <a:pt x="107" y="113"/>
                </a:lnTo>
                <a:lnTo>
                  <a:pt x="106" y="111"/>
                </a:lnTo>
                <a:lnTo>
                  <a:pt x="106" y="110"/>
                </a:lnTo>
                <a:lnTo>
                  <a:pt x="104" y="110"/>
                </a:lnTo>
                <a:lnTo>
                  <a:pt x="103" y="114"/>
                </a:lnTo>
                <a:lnTo>
                  <a:pt x="98" y="113"/>
                </a:lnTo>
                <a:lnTo>
                  <a:pt x="98" y="114"/>
                </a:lnTo>
                <a:lnTo>
                  <a:pt x="101" y="116"/>
                </a:lnTo>
                <a:lnTo>
                  <a:pt x="100" y="118"/>
                </a:lnTo>
                <a:lnTo>
                  <a:pt x="101" y="121"/>
                </a:lnTo>
                <a:lnTo>
                  <a:pt x="100" y="123"/>
                </a:lnTo>
                <a:lnTo>
                  <a:pt x="95" y="124"/>
                </a:lnTo>
                <a:lnTo>
                  <a:pt x="92" y="121"/>
                </a:lnTo>
                <a:lnTo>
                  <a:pt x="91" y="121"/>
                </a:lnTo>
                <a:lnTo>
                  <a:pt x="89" y="124"/>
                </a:lnTo>
                <a:lnTo>
                  <a:pt x="88" y="126"/>
                </a:lnTo>
                <a:lnTo>
                  <a:pt x="86" y="123"/>
                </a:lnTo>
                <a:lnTo>
                  <a:pt x="88" y="121"/>
                </a:lnTo>
                <a:lnTo>
                  <a:pt x="92" y="118"/>
                </a:lnTo>
                <a:lnTo>
                  <a:pt x="91" y="118"/>
                </a:lnTo>
                <a:lnTo>
                  <a:pt x="86" y="120"/>
                </a:lnTo>
                <a:lnTo>
                  <a:pt x="84" y="118"/>
                </a:lnTo>
                <a:lnTo>
                  <a:pt x="82" y="118"/>
                </a:lnTo>
                <a:lnTo>
                  <a:pt x="82" y="121"/>
                </a:lnTo>
                <a:lnTo>
                  <a:pt x="81" y="123"/>
                </a:lnTo>
                <a:lnTo>
                  <a:pt x="82" y="124"/>
                </a:lnTo>
                <a:lnTo>
                  <a:pt x="81" y="126"/>
                </a:lnTo>
                <a:lnTo>
                  <a:pt x="78" y="126"/>
                </a:lnTo>
                <a:lnTo>
                  <a:pt x="76" y="126"/>
                </a:lnTo>
                <a:lnTo>
                  <a:pt x="73" y="127"/>
                </a:lnTo>
                <a:lnTo>
                  <a:pt x="70" y="124"/>
                </a:lnTo>
                <a:lnTo>
                  <a:pt x="69" y="124"/>
                </a:lnTo>
                <a:lnTo>
                  <a:pt x="67" y="127"/>
                </a:lnTo>
                <a:lnTo>
                  <a:pt x="65" y="129"/>
                </a:lnTo>
                <a:lnTo>
                  <a:pt x="60" y="126"/>
                </a:lnTo>
                <a:lnTo>
                  <a:pt x="60" y="124"/>
                </a:lnTo>
                <a:lnTo>
                  <a:pt x="59" y="123"/>
                </a:lnTo>
                <a:lnTo>
                  <a:pt x="62" y="121"/>
                </a:lnTo>
                <a:lnTo>
                  <a:pt x="62" y="120"/>
                </a:lnTo>
                <a:lnTo>
                  <a:pt x="62" y="118"/>
                </a:lnTo>
                <a:lnTo>
                  <a:pt x="60" y="118"/>
                </a:lnTo>
                <a:lnTo>
                  <a:pt x="57" y="121"/>
                </a:lnTo>
                <a:lnTo>
                  <a:pt x="56" y="123"/>
                </a:lnTo>
                <a:lnTo>
                  <a:pt x="56" y="121"/>
                </a:lnTo>
                <a:lnTo>
                  <a:pt x="56" y="120"/>
                </a:lnTo>
                <a:lnTo>
                  <a:pt x="56" y="118"/>
                </a:lnTo>
                <a:lnTo>
                  <a:pt x="54" y="118"/>
                </a:lnTo>
                <a:lnTo>
                  <a:pt x="53" y="120"/>
                </a:lnTo>
                <a:lnTo>
                  <a:pt x="48" y="120"/>
                </a:lnTo>
                <a:lnTo>
                  <a:pt x="48" y="121"/>
                </a:lnTo>
                <a:lnTo>
                  <a:pt x="47" y="124"/>
                </a:lnTo>
                <a:lnTo>
                  <a:pt x="45" y="126"/>
                </a:lnTo>
                <a:lnTo>
                  <a:pt x="44" y="124"/>
                </a:lnTo>
                <a:lnTo>
                  <a:pt x="43" y="123"/>
                </a:lnTo>
                <a:lnTo>
                  <a:pt x="41" y="124"/>
                </a:lnTo>
                <a:lnTo>
                  <a:pt x="43" y="127"/>
                </a:lnTo>
                <a:lnTo>
                  <a:pt x="43" y="129"/>
                </a:lnTo>
                <a:lnTo>
                  <a:pt x="40" y="127"/>
                </a:lnTo>
                <a:lnTo>
                  <a:pt x="38" y="124"/>
                </a:lnTo>
                <a:lnTo>
                  <a:pt x="38" y="126"/>
                </a:lnTo>
                <a:lnTo>
                  <a:pt x="40" y="127"/>
                </a:lnTo>
                <a:lnTo>
                  <a:pt x="38" y="129"/>
                </a:lnTo>
                <a:lnTo>
                  <a:pt x="32" y="129"/>
                </a:lnTo>
                <a:lnTo>
                  <a:pt x="31" y="129"/>
                </a:lnTo>
                <a:lnTo>
                  <a:pt x="29" y="130"/>
                </a:lnTo>
                <a:lnTo>
                  <a:pt x="31" y="132"/>
                </a:lnTo>
                <a:lnTo>
                  <a:pt x="32" y="132"/>
                </a:lnTo>
                <a:lnTo>
                  <a:pt x="34" y="135"/>
                </a:lnTo>
                <a:lnTo>
                  <a:pt x="29" y="136"/>
                </a:lnTo>
                <a:lnTo>
                  <a:pt x="28" y="135"/>
                </a:lnTo>
                <a:lnTo>
                  <a:pt x="26" y="132"/>
                </a:lnTo>
                <a:lnTo>
                  <a:pt x="28" y="129"/>
                </a:lnTo>
                <a:lnTo>
                  <a:pt x="29" y="126"/>
                </a:lnTo>
                <a:lnTo>
                  <a:pt x="28" y="124"/>
                </a:lnTo>
                <a:lnTo>
                  <a:pt x="26" y="126"/>
                </a:lnTo>
                <a:lnTo>
                  <a:pt x="23" y="130"/>
                </a:lnTo>
                <a:lnTo>
                  <a:pt x="23" y="126"/>
                </a:lnTo>
                <a:lnTo>
                  <a:pt x="23" y="116"/>
                </a:lnTo>
                <a:lnTo>
                  <a:pt x="19" y="116"/>
                </a:lnTo>
                <a:lnTo>
                  <a:pt x="22" y="89"/>
                </a:lnTo>
                <a:lnTo>
                  <a:pt x="21" y="89"/>
                </a:lnTo>
                <a:lnTo>
                  <a:pt x="21" y="82"/>
                </a:lnTo>
                <a:lnTo>
                  <a:pt x="26" y="85"/>
                </a:lnTo>
                <a:lnTo>
                  <a:pt x="26" y="76"/>
                </a:lnTo>
                <a:lnTo>
                  <a:pt x="31" y="77"/>
                </a:lnTo>
                <a:lnTo>
                  <a:pt x="35" y="77"/>
                </a:lnTo>
                <a:lnTo>
                  <a:pt x="35" y="75"/>
                </a:lnTo>
                <a:lnTo>
                  <a:pt x="37" y="67"/>
                </a:lnTo>
                <a:lnTo>
                  <a:pt x="43" y="67"/>
                </a:lnTo>
                <a:lnTo>
                  <a:pt x="43" y="60"/>
                </a:lnTo>
                <a:lnTo>
                  <a:pt x="16" y="58"/>
                </a:lnTo>
                <a:lnTo>
                  <a:pt x="9" y="58"/>
                </a:lnTo>
                <a:lnTo>
                  <a:pt x="9" y="61"/>
                </a:lnTo>
                <a:lnTo>
                  <a:pt x="0" y="60"/>
                </a:lnTo>
                <a:lnTo>
                  <a:pt x="1" y="32"/>
                </a:lnTo>
                <a:lnTo>
                  <a:pt x="1" y="25"/>
                </a:lnTo>
                <a:lnTo>
                  <a:pt x="35" y="26"/>
                </a:lnTo>
                <a:lnTo>
                  <a:pt x="35" y="28"/>
                </a:lnTo>
                <a:lnTo>
                  <a:pt x="37" y="32"/>
                </a:lnTo>
                <a:close/>
                <a:moveTo>
                  <a:pt x="217" y="117"/>
                </a:moveTo>
                <a:lnTo>
                  <a:pt x="220" y="118"/>
                </a:lnTo>
                <a:lnTo>
                  <a:pt x="217" y="120"/>
                </a:lnTo>
                <a:lnTo>
                  <a:pt x="215" y="118"/>
                </a:lnTo>
                <a:lnTo>
                  <a:pt x="215" y="116"/>
                </a:lnTo>
                <a:lnTo>
                  <a:pt x="214" y="116"/>
                </a:lnTo>
                <a:lnTo>
                  <a:pt x="215" y="116"/>
                </a:lnTo>
                <a:lnTo>
                  <a:pt x="217" y="116"/>
                </a:lnTo>
                <a:lnTo>
                  <a:pt x="217" y="117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8" name="Freeform 250"/>
          <p:cNvSpPr>
            <a:spLocks/>
          </p:cNvSpPr>
          <p:nvPr/>
        </p:nvSpPr>
        <p:spPr bwMode="auto">
          <a:xfrm rot="21334256">
            <a:off x="3477309" y="2891056"/>
            <a:ext cx="1185696" cy="486193"/>
          </a:xfrm>
          <a:custGeom>
            <a:avLst/>
            <a:gdLst>
              <a:gd name="T0" fmla="*/ 2147483647 w 274"/>
              <a:gd name="T1" fmla="*/ 2147483647 h 133"/>
              <a:gd name="T2" fmla="*/ 2147483647 w 274"/>
              <a:gd name="T3" fmla="*/ 2147483647 h 133"/>
              <a:gd name="T4" fmla="*/ 2147483647 w 274"/>
              <a:gd name="T5" fmla="*/ 2147483647 h 133"/>
              <a:gd name="T6" fmla="*/ 2147483647 w 274"/>
              <a:gd name="T7" fmla="*/ 2147483647 h 133"/>
              <a:gd name="T8" fmla="*/ 2147483647 w 274"/>
              <a:gd name="T9" fmla="*/ 2147483647 h 133"/>
              <a:gd name="T10" fmla="*/ 2147483647 w 274"/>
              <a:gd name="T11" fmla="*/ 2147483647 h 133"/>
              <a:gd name="T12" fmla="*/ 2147483647 w 274"/>
              <a:gd name="T13" fmla="*/ 2147483647 h 133"/>
              <a:gd name="T14" fmla="*/ 2147483647 w 274"/>
              <a:gd name="T15" fmla="*/ 2147483647 h 133"/>
              <a:gd name="T16" fmla="*/ 2147483647 w 274"/>
              <a:gd name="T17" fmla="*/ 2147483647 h 133"/>
              <a:gd name="T18" fmla="*/ 2147483647 w 274"/>
              <a:gd name="T19" fmla="*/ 2147483647 h 133"/>
              <a:gd name="T20" fmla="*/ 2147483647 w 274"/>
              <a:gd name="T21" fmla="*/ 2147483647 h 133"/>
              <a:gd name="T22" fmla="*/ 2147483647 w 274"/>
              <a:gd name="T23" fmla="*/ 2147483647 h 133"/>
              <a:gd name="T24" fmla="*/ 2147483647 w 274"/>
              <a:gd name="T25" fmla="*/ 2147483647 h 133"/>
              <a:gd name="T26" fmla="*/ 2147483647 w 274"/>
              <a:gd name="T27" fmla="*/ 2147483647 h 133"/>
              <a:gd name="T28" fmla="*/ 2147483647 w 274"/>
              <a:gd name="T29" fmla="*/ 2147483647 h 133"/>
              <a:gd name="T30" fmla="*/ 2147483647 w 274"/>
              <a:gd name="T31" fmla="*/ 2147483647 h 133"/>
              <a:gd name="T32" fmla="*/ 2147483647 w 274"/>
              <a:gd name="T33" fmla="*/ 2147483647 h 133"/>
              <a:gd name="T34" fmla="*/ 2147483647 w 274"/>
              <a:gd name="T35" fmla="*/ 2147483647 h 133"/>
              <a:gd name="T36" fmla="*/ 2147483647 w 274"/>
              <a:gd name="T37" fmla="*/ 2147483647 h 133"/>
              <a:gd name="T38" fmla="*/ 2147483647 w 274"/>
              <a:gd name="T39" fmla="*/ 2147483647 h 133"/>
              <a:gd name="T40" fmla="*/ 2147483647 w 274"/>
              <a:gd name="T41" fmla="*/ 2147483647 h 133"/>
              <a:gd name="T42" fmla="*/ 2147483647 w 274"/>
              <a:gd name="T43" fmla="*/ 2147483647 h 133"/>
              <a:gd name="T44" fmla="*/ 2147483647 w 274"/>
              <a:gd name="T45" fmla="*/ 2147483647 h 133"/>
              <a:gd name="T46" fmla="*/ 2147483647 w 274"/>
              <a:gd name="T47" fmla="*/ 2147483647 h 133"/>
              <a:gd name="T48" fmla="*/ 2147483647 w 274"/>
              <a:gd name="T49" fmla="*/ 2147483647 h 133"/>
              <a:gd name="T50" fmla="*/ 2147483647 w 274"/>
              <a:gd name="T51" fmla="*/ 2147483647 h 133"/>
              <a:gd name="T52" fmla="*/ 2147483647 w 274"/>
              <a:gd name="T53" fmla="*/ 2147483647 h 133"/>
              <a:gd name="T54" fmla="*/ 2147483647 w 274"/>
              <a:gd name="T55" fmla="*/ 2147483647 h 133"/>
              <a:gd name="T56" fmla="*/ 2147483647 w 274"/>
              <a:gd name="T57" fmla="*/ 2147483647 h 133"/>
              <a:gd name="T58" fmla="*/ 2147483647 w 274"/>
              <a:gd name="T59" fmla="*/ 2147483647 h 133"/>
              <a:gd name="T60" fmla="*/ 2147483647 w 274"/>
              <a:gd name="T61" fmla="*/ 2147483647 h 133"/>
              <a:gd name="T62" fmla="*/ 2147483647 w 274"/>
              <a:gd name="T63" fmla="*/ 2147483647 h 133"/>
              <a:gd name="T64" fmla="*/ 2147483647 w 274"/>
              <a:gd name="T65" fmla="*/ 2147483647 h 133"/>
              <a:gd name="T66" fmla="*/ 2147483647 w 274"/>
              <a:gd name="T67" fmla="*/ 2147483647 h 133"/>
              <a:gd name="T68" fmla="*/ 2147483647 w 274"/>
              <a:gd name="T69" fmla="*/ 2147483647 h 133"/>
              <a:gd name="T70" fmla="*/ 2147483647 w 274"/>
              <a:gd name="T71" fmla="*/ 2147483647 h 133"/>
              <a:gd name="T72" fmla="*/ 2147483647 w 274"/>
              <a:gd name="T73" fmla="*/ 2147483647 h 133"/>
              <a:gd name="T74" fmla="*/ 2147483647 w 274"/>
              <a:gd name="T75" fmla="*/ 2147483647 h 133"/>
              <a:gd name="T76" fmla="*/ 2147483647 w 274"/>
              <a:gd name="T77" fmla="*/ 2147483647 h 133"/>
              <a:gd name="T78" fmla="*/ 2147483647 w 274"/>
              <a:gd name="T79" fmla="*/ 2147483647 h 133"/>
              <a:gd name="T80" fmla="*/ 2147483647 w 274"/>
              <a:gd name="T81" fmla="*/ 2147483647 h 133"/>
              <a:gd name="T82" fmla="*/ 2147483647 w 274"/>
              <a:gd name="T83" fmla="*/ 2147483647 h 133"/>
              <a:gd name="T84" fmla="*/ 2147483647 w 274"/>
              <a:gd name="T85" fmla="*/ 2147483647 h 133"/>
              <a:gd name="T86" fmla="*/ 2147483647 w 274"/>
              <a:gd name="T87" fmla="*/ 2147483647 h 133"/>
              <a:gd name="T88" fmla="*/ 2147483647 w 274"/>
              <a:gd name="T89" fmla="*/ 2147483647 h 13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74"/>
              <a:gd name="T136" fmla="*/ 0 h 133"/>
              <a:gd name="T137" fmla="*/ 274 w 274"/>
              <a:gd name="T138" fmla="*/ 133 h 13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74" h="133">
                <a:moveTo>
                  <a:pt x="274" y="67"/>
                </a:moveTo>
                <a:lnTo>
                  <a:pt x="271" y="97"/>
                </a:lnTo>
                <a:lnTo>
                  <a:pt x="271" y="108"/>
                </a:lnTo>
                <a:lnTo>
                  <a:pt x="267" y="108"/>
                </a:lnTo>
                <a:lnTo>
                  <a:pt x="264" y="107"/>
                </a:lnTo>
                <a:lnTo>
                  <a:pt x="262" y="105"/>
                </a:lnTo>
                <a:lnTo>
                  <a:pt x="257" y="107"/>
                </a:lnTo>
                <a:lnTo>
                  <a:pt x="257" y="105"/>
                </a:lnTo>
                <a:lnTo>
                  <a:pt x="255" y="104"/>
                </a:lnTo>
                <a:lnTo>
                  <a:pt x="254" y="105"/>
                </a:lnTo>
                <a:lnTo>
                  <a:pt x="252" y="107"/>
                </a:lnTo>
                <a:lnTo>
                  <a:pt x="251" y="107"/>
                </a:lnTo>
                <a:lnTo>
                  <a:pt x="249" y="108"/>
                </a:lnTo>
                <a:lnTo>
                  <a:pt x="249" y="116"/>
                </a:lnTo>
                <a:lnTo>
                  <a:pt x="211" y="114"/>
                </a:lnTo>
                <a:lnTo>
                  <a:pt x="211" y="124"/>
                </a:lnTo>
                <a:lnTo>
                  <a:pt x="191" y="124"/>
                </a:lnTo>
                <a:lnTo>
                  <a:pt x="191" y="120"/>
                </a:lnTo>
                <a:lnTo>
                  <a:pt x="164" y="119"/>
                </a:lnTo>
                <a:lnTo>
                  <a:pt x="163" y="113"/>
                </a:lnTo>
                <a:lnTo>
                  <a:pt x="155" y="113"/>
                </a:lnTo>
                <a:lnTo>
                  <a:pt x="154" y="114"/>
                </a:lnTo>
                <a:lnTo>
                  <a:pt x="158" y="126"/>
                </a:lnTo>
                <a:lnTo>
                  <a:pt x="142" y="133"/>
                </a:lnTo>
                <a:lnTo>
                  <a:pt x="139" y="130"/>
                </a:lnTo>
                <a:lnTo>
                  <a:pt x="136" y="132"/>
                </a:lnTo>
                <a:lnTo>
                  <a:pt x="133" y="124"/>
                </a:lnTo>
                <a:lnTo>
                  <a:pt x="126" y="126"/>
                </a:lnTo>
                <a:lnTo>
                  <a:pt x="92" y="123"/>
                </a:lnTo>
                <a:lnTo>
                  <a:pt x="94" y="101"/>
                </a:lnTo>
                <a:lnTo>
                  <a:pt x="45" y="98"/>
                </a:lnTo>
                <a:lnTo>
                  <a:pt x="43" y="110"/>
                </a:lnTo>
                <a:lnTo>
                  <a:pt x="41" y="111"/>
                </a:lnTo>
                <a:lnTo>
                  <a:pt x="40" y="110"/>
                </a:lnTo>
                <a:lnTo>
                  <a:pt x="40" y="107"/>
                </a:lnTo>
                <a:lnTo>
                  <a:pt x="40" y="105"/>
                </a:lnTo>
                <a:lnTo>
                  <a:pt x="40" y="104"/>
                </a:lnTo>
                <a:lnTo>
                  <a:pt x="38" y="104"/>
                </a:lnTo>
                <a:lnTo>
                  <a:pt x="32" y="102"/>
                </a:lnTo>
                <a:lnTo>
                  <a:pt x="31" y="105"/>
                </a:lnTo>
                <a:lnTo>
                  <a:pt x="31" y="110"/>
                </a:lnTo>
                <a:lnTo>
                  <a:pt x="29" y="111"/>
                </a:lnTo>
                <a:lnTo>
                  <a:pt x="28" y="110"/>
                </a:lnTo>
                <a:lnTo>
                  <a:pt x="26" y="107"/>
                </a:lnTo>
                <a:lnTo>
                  <a:pt x="26" y="108"/>
                </a:lnTo>
                <a:lnTo>
                  <a:pt x="26" y="110"/>
                </a:lnTo>
                <a:lnTo>
                  <a:pt x="19" y="110"/>
                </a:lnTo>
                <a:lnTo>
                  <a:pt x="18" y="108"/>
                </a:lnTo>
                <a:lnTo>
                  <a:pt x="18" y="104"/>
                </a:lnTo>
                <a:lnTo>
                  <a:pt x="16" y="102"/>
                </a:lnTo>
                <a:lnTo>
                  <a:pt x="15" y="104"/>
                </a:lnTo>
                <a:lnTo>
                  <a:pt x="13" y="104"/>
                </a:lnTo>
                <a:lnTo>
                  <a:pt x="10" y="107"/>
                </a:lnTo>
                <a:lnTo>
                  <a:pt x="9" y="108"/>
                </a:lnTo>
                <a:lnTo>
                  <a:pt x="7" y="108"/>
                </a:lnTo>
                <a:lnTo>
                  <a:pt x="6" y="105"/>
                </a:lnTo>
                <a:lnTo>
                  <a:pt x="7" y="69"/>
                </a:lnTo>
                <a:lnTo>
                  <a:pt x="10" y="66"/>
                </a:lnTo>
                <a:lnTo>
                  <a:pt x="0" y="51"/>
                </a:lnTo>
                <a:lnTo>
                  <a:pt x="1" y="51"/>
                </a:lnTo>
                <a:lnTo>
                  <a:pt x="6" y="56"/>
                </a:lnTo>
                <a:lnTo>
                  <a:pt x="9" y="57"/>
                </a:lnTo>
                <a:lnTo>
                  <a:pt x="10" y="56"/>
                </a:lnTo>
                <a:lnTo>
                  <a:pt x="12" y="53"/>
                </a:lnTo>
                <a:lnTo>
                  <a:pt x="13" y="47"/>
                </a:lnTo>
                <a:lnTo>
                  <a:pt x="15" y="47"/>
                </a:lnTo>
                <a:lnTo>
                  <a:pt x="15" y="44"/>
                </a:lnTo>
                <a:lnTo>
                  <a:pt x="18" y="44"/>
                </a:lnTo>
                <a:lnTo>
                  <a:pt x="19" y="45"/>
                </a:lnTo>
                <a:lnTo>
                  <a:pt x="22" y="39"/>
                </a:lnTo>
                <a:lnTo>
                  <a:pt x="40" y="41"/>
                </a:lnTo>
                <a:lnTo>
                  <a:pt x="43" y="39"/>
                </a:lnTo>
                <a:lnTo>
                  <a:pt x="43" y="41"/>
                </a:lnTo>
                <a:lnTo>
                  <a:pt x="45" y="41"/>
                </a:lnTo>
                <a:lnTo>
                  <a:pt x="48" y="44"/>
                </a:lnTo>
                <a:lnTo>
                  <a:pt x="50" y="42"/>
                </a:lnTo>
                <a:lnTo>
                  <a:pt x="51" y="44"/>
                </a:lnTo>
                <a:lnTo>
                  <a:pt x="53" y="44"/>
                </a:lnTo>
                <a:lnTo>
                  <a:pt x="54" y="45"/>
                </a:lnTo>
                <a:lnTo>
                  <a:pt x="60" y="39"/>
                </a:lnTo>
                <a:lnTo>
                  <a:pt x="63" y="39"/>
                </a:lnTo>
                <a:lnTo>
                  <a:pt x="66" y="36"/>
                </a:lnTo>
                <a:lnTo>
                  <a:pt x="63" y="35"/>
                </a:lnTo>
                <a:lnTo>
                  <a:pt x="56" y="23"/>
                </a:lnTo>
                <a:lnTo>
                  <a:pt x="51" y="13"/>
                </a:lnTo>
                <a:lnTo>
                  <a:pt x="50" y="7"/>
                </a:lnTo>
                <a:lnTo>
                  <a:pt x="48" y="0"/>
                </a:lnTo>
                <a:lnTo>
                  <a:pt x="50" y="0"/>
                </a:lnTo>
                <a:lnTo>
                  <a:pt x="65" y="6"/>
                </a:lnTo>
                <a:lnTo>
                  <a:pt x="73" y="3"/>
                </a:lnTo>
                <a:lnTo>
                  <a:pt x="81" y="6"/>
                </a:lnTo>
                <a:lnTo>
                  <a:pt x="91" y="4"/>
                </a:lnTo>
                <a:lnTo>
                  <a:pt x="89" y="22"/>
                </a:lnTo>
                <a:lnTo>
                  <a:pt x="122" y="23"/>
                </a:lnTo>
                <a:lnTo>
                  <a:pt x="125" y="39"/>
                </a:lnTo>
                <a:lnTo>
                  <a:pt x="133" y="39"/>
                </a:lnTo>
                <a:lnTo>
                  <a:pt x="139" y="39"/>
                </a:lnTo>
                <a:lnTo>
                  <a:pt x="150" y="44"/>
                </a:lnTo>
                <a:lnTo>
                  <a:pt x="150" y="47"/>
                </a:lnTo>
                <a:lnTo>
                  <a:pt x="204" y="50"/>
                </a:lnTo>
                <a:lnTo>
                  <a:pt x="205" y="60"/>
                </a:lnTo>
                <a:lnTo>
                  <a:pt x="208" y="60"/>
                </a:lnTo>
                <a:lnTo>
                  <a:pt x="207" y="61"/>
                </a:lnTo>
                <a:lnTo>
                  <a:pt x="208" y="61"/>
                </a:lnTo>
                <a:lnTo>
                  <a:pt x="210" y="64"/>
                </a:lnTo>
                <a:lnTo>
                  <a:pt x="211" y="64"/>
                </a:lnTo>
                <a:lnTo>
                  <a:pt x="211" y="63"/>
                </a:lnTo>
                <a:lnTo>
                  <a:pt x="214" y="63"/>
                </a:lnTo>
                <a:lnTo>
                  <a:pt x="214" y="66"/>
                </a:lnTo>
                <a:lnTo>
                  <a:pt x="215" y="64"/>
                </a:lnTo>
                <a:lnTo>
                  <a:pt x="217" y="63"/>
                </a:lnTo>
                <a:lnTo>
                  <a:pt x="217" y="61"/>
                </a:lnTo>
                <a:lnTo>
                  <a:pt x="218" y="61"/>
                </a:lnTo>
                <a:lnTo>
                  <a:pt x="220" y="64"/>
                </a:lnTo>
                <a:lnTo>
                  <a:pt x="224" y="63"/>
                </a:lnTo>
                <a:lnTo>
                  <a:pt x="224" y="64"/>
                </a:lnTo>
                <a:lnTo>
                  <a:pt x="226" y="64"/>
                </a:lnTo>
                <a:lnTo>
                  <a:pt x="227" y="61"/>
                </a:lnTo>
                <a:lnTo>
                  <a:pt x="229" y="63"/>
                </a:lnTo>
                <a:lnTo>
                  <a:pt x="236" y="63"/>
                </a:lnTo>
                <a:lnTo>
                  <a:pt x="239" y="64"/>
                </a:lnTo>
                <a:lnTo>
                  <a:pt x="240" y="63"/>
                </a:lnTo>
                <a:lnTo>
                  <a:pt x="240" y="60"/>
                </a:lnTo>
                <a:lnTo>
                  <a:pt x="252" y="60"/>
                </a:lnTo>
                <a:lnTo>
                  <a:pt x="252" y="56"/>
                </a:lnTo>
                <a:lnTo>
                  <a:pt x="254" y="48"/>
                </a:lnTo>
                <a:lnTo>
                  <a:pt x="265" y="48"/>
                </a:lnTo>
                <a:lnTo>
                  <a:pt x="265" y="47"/>
                </a:lnTo>
                <a:lnTo>
                  <a:pt x="265" y="45"/>
                </a:lnTo>
                <a:lnTo>
                  <a:pt x="273" y="47"/>
                </a:lnTo>
                <a:lnTo>
                  <a:pt x="271" y="63"/>
                </a:lnTo>
                <a:lnTo>
                  <a:pt x="268" y="63"/>
                </a:lnTo>
                <a:lnTo>
                  <a:pt x="268" y="66"/>
                </a:lnTo>
                <a:lnTo>
                  <a:pt x="273" y="67"/>
                </a:lnTo>
                <a:lnTo>
                  <a:pt x="274" y="67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9" name="Freeform 251"/>
          <p:cNvSpPr>
            <a:spLocks/>
          </p:cNvSpPr>
          <p:nvPr/>
        </p:nvSpPr>
        <p:spPr bwMode="auto">
          <a:xfrm rot="21334256">
            <a:off x="4667091" y="3047265"/>
            <a:ext cx="815527" cy="760289"/>
          </a:xfrm>
          <a:custGeom>
            <a:avLst/>
            <a:gdLst>
              <a:gd name="T0" fmla="*/ 2147483647 w 189"/>
              <a:gd name="T1" fmla="*/ 2147483647 h 208"/>
              <a:gd name="T2" fmla="*/ 2147483647 w 189"/>
              <a:gd name="T3" fmla="*/ 2147483647 h 208"/>
              <a:gd name="T4" fmla="*/ 2147483647 w 189"/>
              <a:gd name="T5" fmla="*/ 2147483647 h 208"/>
              <a:gd name="T6" fmla="*/ 2147483647 w 189"/>
              <a:gd name="T7" fmla="*/ 2147483647 h 208"/>
              <a:gd name="T8" fmla="*/ 2147483647 w 189"/>
              <a:gd name="T9" fmla="*/ 2147483647 h 208"/>
              <a:gd name="T10" fmla="*/ 2147483647 w 189"/>
              <a:gd name="T11" fmla="*/ 2147483647 h 208"/>
              <a:gd name="T12" fmla="*/ 2147483647 w 189"/>
              <a:gd name="T13" fmla="*/ 2147483647 h 208"/>
              <a:gd name="T14" fmla="*/ 2147483647 w 189"/>
              <a:gd name="T15" fmla="*/ 2147483647 h 208"/>
              <a:gd name="T16" fmla="*/ 2147483647 w 189"/>
              <a:gd name="T17" fmla="*/ 2147483647 h 208"/>
              <a:gd name="T18" fmla="*/ 2147483647 w 189"/>
              <a:gd name="T19" fmla="*/ 2147483647 h 208"/>
              <a:gd name="T20" fmla="*/ 2147483647 w 189"/>
              <a:gd name="T21" fmla="*/ 2147483647 h 208"/>
              <a:gd name="T22" fmla="*/ 2147483647 w 189"/>
              <a:gd name="T23" fmla="*/ 2147483647 h 208"/>
              <a:gd name="T24" fmla="*/ 2147483647 w 189"/>
              <a:gd name="T25" fmla="*/ 2147483647 h 208"/>
              <a:gd name="T26" fmla="*/ 2147483647 w 189"/>
              <a:gd name="T27" fmla="*/ 2147483647 h 208"/>
              <a:gd name="T28" fmla="*/ 2147483647 w 189"/>
              <a:gd name="T29" fmla="*/ 2147483647 h 208"/>
              <a:gd name="T30" fmla="*/ 2147483647 w 189"/>
              <a:gd name="T31" fmla="*/ 2147483647 h 208"/>
              <a:gd name="T32" fmla="*/ 2147483647 w 189"/>
              <a:gd name="T33" fmla="*/ 2147483647 h 208"/>
              <a:gd name="T34" fmla="*/ 2147483647 w 189"/>
              <a:gd name="T35" fmla="*/ 2147483647 h 208"/>
              <a:gd name="T36" fmla="*/ 2147483647 w 189"/>
              <a:gd name="T37" fmla="*/ 2147483647 h 208"/>
              <a:gd name="T38" fmla="*/ 2147483647 w 189"/>
              <a:gd name="T39" fmla="*/ 2147483647 h 208"/>
              <a:gd name="T40" fmla="*/ 2147483647 w 189"/>
              <a:gd name="T41" fmla="*/ 2147483647 h 208"/>
              <a:gd name="T42" fmla="*/ 2147483647 w 189"/>
              <a:gd name="T43" fmla="*/ 2147483647 h 208"/>
              <a:gd name="T44" fmla="*/ 2147483647 w 189"/>
              <a:gd name="T45" fmla="*/ 2147483647 h 208"/>
              <a:gd name="T46" fmla="*/ 2147483647 w 189"/>
              <a:gd name="T47" fmla="*/ 2147483647 h 208"/>
              <a:gd name="T48" fmla="*/ 2147483647 w 189"/>
              <a:gd name="T49" fmla="*/ 2147483647 h 208"/>
              <a:gd name="T50" fmla="*/ 2147483647 w 189"/>
              <a:gd name="T51" fmla="*/ 2147483647 h 208"/>
              <a:gd name="T52" fmla="*/ 2147483647 w 189"/>
              <a:gd name="T53" fmla="*/ 2147483647 h 208"/>
              <a:gd name="T54" fmla="*/ 2147483647 w 189"/>
              <a:gd name="T55" fmla="*/ 2147483647 h 208"/>
              <a:gd name="T56" fmla="*/ 0 w 189"/>
              <a:gd name="T57" fmla="*/ 2147483647 h 208"/>
              <a:gd name="T58" fmla="*/ 2147483647 w 189"/>
              <a:gd name="T59" fmla="*/ 2147483647 h 208"/>
              <a:gd name="T60" fmla="*/ 2147483647 w 189"/>
              <a:gd name="T61" fmla="*/ 2147483647 h 208"/>
              <a:gd name="T62" fmla="*/ 2147483647 w 189"/>
              <a:gd name="T63" fmla="*/ 2147483647 h 208"/>
              <a:gd name="T64" fmla="*/ 2147483647 w 189"/>
              <a:gd name="T65" fmla="*/ 2147483647 h 208"/>
              <a:gd name="T66" fmla="*/ 2147483647 w 189"/>
              <a:gd name="T67" fmla="*/ 2147483647 h 208"/>
              <a:gd name="T68" fmla="*/ 2147483647 w 189"/>
              <a:gd name="T69" fmla="*/ 2147483647 h 208"/>
              <a:gd name="T70" fmla="*/ 2147483647 w 189"/>
              <a:gd name="T71" fmla="*/ 2147483647 h 208"/>
              <a:gd name="T72" fmla="*/ 2147483647 w 189"/>
              <a:gd name="T73" fmla="*/ 2147483647 h 208"/>
              <a:gd name="T74" fmla="*/ 2147483647 w 189"/>
              <a:gd name="T75" fmla="*/ 2147483647 h 208"/>
              <a:gd name="T76" fmla="*/ 2147483647 w 189"/>
              <a:gd name="T77" fmla="*/ 2147483647 h 208"/>
              <a:gd name="T78" fmla="*/ 2147483647 w 189"/>
              <a:gd name="T79" fmla="*/ 2147483647 h 208"/>
              <a:gd name="T80" fmla="*/ 2147483647 w 189"/>
              <a:gd name="T81" fmla="*/ 2147483647 h 208"/>
              <a:gd name="T82" fmla="*/ 2147483647 w 189"/>
              <a:gd name="T83" fmla="*/ 2147483647 h 208"/>
              <a:gd name="T84" fmla="*/ 2147483647 w 189"/>
              <a:gd name="T85" fmla="*/ 2147483647 h 208"/>
              <a:gd name="T86" fmla="*/ 2147483647 w 189"/>
              <a:gd name="T87" fmla="*/ 2147483647 h 208"/>
              <a:gd name="T88" fmla="*/ 2147483647 w 189"/>
              <a:gd name="T89" fmla="*/ 2147483647 h 208"/>
              <a:gd name="T90" fmla="*/ 2147483647 w 189"/>
              <a:gd name="T91" fmla="*/ 2147483647 h 208"/>
              <a:gd name="T92" fmla="*/ 2147483647 w 189"/>
              <a:gd name="T93" fmla="*/ 2147483647 h 208"/>
              <a:gd name="T94" fmla="*/ 2147483647 w 189"/>
              <a:gd name="T95" fmla="*/ 2147483647 h 20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9"/>
              <a:gd name="T145" fmla="*/ 0 h 208"/>
              <a:gd name="T146" fmla="*/ 189 w 189"/>
              <a:gd name="T147" fmla="*/ 208 h 20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9" h="208">
                <a:moveTo>
                  <a:pt x="93" y="15"/>
                </a:moveTo>
                <a:lnTo>
                  <a:pt x="109" y="23"/>
                </a:lnTo>
                <a:lnTo>
                  <a:pt x="100" y="39"/>
                </a:lnTo>
                <a:lnTo>
                  <a:pt x="134" y="60"/>
                </a:lnTo>
                <a:lnTo>
                  <a:pt x="144" y="44"/>
                </a:lnTo>
                <a:lnTo>
                  <a:pt x="147" y="42"/>
                </a:lnTo>
                <a:lnTo>
                  <a:pt x="147" y="54"/>
                </a:lnTo>
                <a:lnTo>
                  <a:pt x="159" y="56"/>
                </a:lnTo>
                <a:lnTo>
                  <a:pt x="157" y="79"/>
                </a:lnTo>
                <a:lnTo>
                  <a:pt x="189" y="82"/>
                </a:lnTo>
                <a:lnTo>
                  <a:pt x="188" y="114"/>
                </a:lnTo>
                <a:lnTo>
                  <a:pt x="156" y="113"/>
                </a:lnTo>
                <a:lnTo>
                  <a:pt x="154" y="127"/>
                </a:lnTo>
                <a:lnTo>
                  <a:pt x="151" y="127"/>
                </a:lnTo>
                <a:lnTo>
                  <a:pt x="150" y="141"/>
                </a:lnTo>
                <a:lnTo>
                  <a:pt x="153" y="141"/>
                </a:lnTo>
                <a:lnTo>
                  <a:pt x="154" y="141"/>
                </a:lnTo>
                <a:lnTo>
                  <a:pt x="159" y="139"/>
                </a:lnTo>
                <a:lnTo>
                  <a:pt x="159" y="144"/>
                </a:lnTo>
                <a:lnTo>
                  <a:pt x="163" y="144"/>
                </a:lnTo>
                <a:lnTo>
                  <a:pt x="163" y="146"/>
                </a:lnTo>
                <a:lnTo>
                  <a:pt x="170" y="146"/>
                </a:lnTo>
                <a:lnTo>
                  <a:pt x="170" y="149"/>
                </a:lnTo>
                <a:lnTo>
                  <a:pt x="150" y="148"/>
                </a:lnTo>
                <a:lnTo>
                  <a:pt x="141" y="144"/>
                </a:lnTo>
                <a:lnTo>
                  <a:pt x="139" y="145"/>
                </a:lnTo>
                <a:lnTo>
                  <a:pt x="139" y="149"/>
                </a:lnTo>
                <a:lnTo>
                  <a:pt x="142" y="152"/>
                </a:lnTo>
                <a:lnTo>
                  <a:pt x="138" y="157"/>
                </a:lnTo>
                <a:lnTo>
                  <a:pt x="138" y="165"/>
                </a:lnTo>
                <a:lnTo>
                  <a:pt x="110" y="164"/>
                </a:lnTo>
                <a:lnTo>
                  <a:pt x="110" y="180"/>
                </a:lnTo>
                <a:lnTo>
                  <a:pt x="128" y="182"/>
                </a:lnTo>
                <a:lnTo>
                  <a:pt x="128" y="193"/>
                </a:lnTo>
                <a:lnTo>
                  <a:pt x="137" y="193"/>
                </a:lnTo>
                <a:lnTo>
                  <a:pt x="138" y="196"/>
                </a:lnTo>
                <a:lnTo>
                  <a:pt x="134" y="198"/>
                </a:lnTo>
                <a:lnTo>
                  <a:pt x="129" y="196"/>
                </a:lnTo>
                <a:lnTo>
                  <a:pt x="128" y="201"/>
                </a:lnTo>
                <a:lnTo>
                  <a:pt x="126" y="205"/>
                </a:lnTo>
                <a:lnTo>
                  <a:pt x="103" y="204"/>
                </a:lnTo>
                <a:lnTo>
                  <a:pt x="101" y="208"/>
                </a:lnTo>
                <a:lnTo>
                  <a:pt x="94" y="208"/>
                </a:lnTo>
                <a:lnTo>
                  <a:pt x="94" y="204"/>
                </a:lnTo>
                <a:lnTo>
                  <a:pt x="68" y="201"/>
                </a:lnTo>
                <a:lnTo>
                  <a:pt x="68" y="198"/>
                </a:lnTo>
                <a:lnTo>
                  <a:pt x="37" y="195"/>
                </a:lnTo>
                <a:lnTo>
                  <a:pt x="37" y="183"/>
                </a:lnTo>
                <a:lnTo>
                  <a:pt x="37" y="179"/>
                </a:lnTo>
                <a:lnTo>
                  <a:pt x="40" y="179"/>
                </a:lnTo>
                <a:lnTo>
                  <a:pt x="40" y="163"/>
                </a:lnTo>
                <a:lnTo>
                  <a:pt x="22" y="161"/>
                </a:lnTo>
                <a:lnTo>
                  <a:pt x="22" y="163"/>
                </a:lnTo>
                <a:lnTo>
                  <a:pt x="18" y="163"/>
                </a:lnTo>
                <a:lnTo>
                  <a:pt x="19" y="119"/>
                </a:lnTo>
                <a:lnTo>
                  <a:pt x="16" y="117"/>
                </a:lnTo>
                <a:lnTo>
                  <a:pt x="16" y="114"/>
                </a:lnTo>
                <a:lnTo>
                  <a:pt x="0" y="113"/>
                </a:lnTo>
                <a:lnTo>
                  <a:pt x="2" y="70"/>
                </a:lnTo>
                <a:lnTo>
                  <a:pt x="6" y="69"/>
                </a:lnTo>
                <a:lnTo>
                  <a:pt x="5" y="67"/>
                </a:lnTo>
                <a:lnTo>
                  <a:pt x="3" y="64"/>
                </a:lnTo>
                <a:lnTo>
                  <a:pt x="3" y="63"/>
                </a:lnTo>
                <a:lnTo>
                  <a:pt x="3" y="61"/>
                </a:lnTo>
                <a:lnTo>
                  <a:pt x="8" y="61"/>
                </a:lnTo>
                <a:lnTo>
                  <a:pt x="8" y="60"/>
                </a:lnTo>
                <a:lnTo>
                  <a:pt x="9" y="59"/>
                </a:lnTo>
                <a:lnTo>
                  <a:pt x="9" y="51"/>
                </a:lnTo>
                <a:lnTo>
                  <a:pt x="9" y="47"/>
                </a:lnTo>
                <a:lnTo>
                  <a:pt x="9" y="37"/>
                </a:lnTo>
                <a:lnTo>
                  <a:pt x="3" y="37"/>
                </a:lnTo>
                <a:lnTo>
                  <a:pt x="6" y="7"/>
                </a:lnTo>
                <a:lnTo>
                  <a:pt x="8" y="6"/>
                </a:lnTo>
                <a:lnTo>
                  <a:pt x="8" y="4"/>
                </a:lnTo>
                <a:lnTo>
                  <a:pt x="10" y="4"/>
                </a:lnTo>
                <a:lnTo>
                  <a:pt x="12" y="6"/>
                </a:lnTo>
                <a:lnTo>
                  <a:pt x="15" y="9"/>
                </a:lnTo>
                <a:lnTo>
                  <a:pt x="16" y="9"/>
                </a:lnTo>
                <a:lnTo>
                  <a:pt x="21" y="6"/>
                </a:lnTo>
                <a:lnTo>
                  <a:pt x="24" y="6"/>
                </a:lnTo>
                <a:lnTo>
                  <a:pt x="24" y="7"/>
                </a:lnTo>
                <a:lnTo>
                  <a:pt x="25" y="7"/>
                </a:lnTo>
                <a:lnTo>
                  <a:pt x="24" y="10"/>
                </a:lnTo>
                <a:lnTo>
                  <a:pt x="25" y="10"/>
                </a:lnTo>
                <a:lnTo>
                  <a:pt x="28" y="9"/>
                </a:lnTo>
                <a:lnTo>
                  <a:pt x="31" y="12"/>
                </a:lnTo>
                <a:lnTo>
                  <a:pt x="31" y="3"/>
                </a:lnTo>
                <a:lnTo>
                  <a:pt x="32" y="0"/>
                </a:lnTo>
                <a:lnTo>
                  <a:pt x="59" y="1"/>
                </a:lnTo>
                <a:lnTo>
                  <a:pt x="54" y="10"/>
                </a:lnTo>
                <a:lnTo>
                  <a:pt x="72" y="12"/>
                </a:lnTo>
                <a:lnTo>
                  <a:pt x="75" y="13"/>
                </a:lnTo>
                <a:lnTo>
                  <a:pt x="76" y="10"/>
                </a:lnTo>
                <a:lnTo>
                  <a:pt x="84" y="15"/>
                </a:lnTo>
                <a:lnTo>
                  <a:pt x="87" y="12"/>
                </a:lnTo>
                <a:lnTo>
                  <a:pt x="93" y="15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0" name="Freeform 252"/>
          <p:cNvSpPr>
            <a:spLocks/>
          </p:cNvSpPr>
          <p:nvPr/>
        </p:nvSpPr>
        <p:spPr bwMode="auto">
          <a:xfrm rot="21334256">
            <a:off x="5555851" y="3754958"/>
            <a:ext cx="1037243" cy="582456"/>
          </a:xfrm>
          <a:custGeom>
            <a:avLst/>
            <a:gdLst>
              <a:gd name="T0" fmla="*/ 2147483647 w 240"/>
              <a:gd name="T1" fmla="*/ 2147483647 h 159"/>
              <a:gd name="T2" fmla="*/ 2147483647 w 240"/>
              <a:gd name="T3" fmla="*/ 2147483647 h 159"/>
              <a:gd name="T4" fmla="*/ 2147483647 w 240"/>
              <a:gd name="T5" fmla="*/ 2147483647 h 159"/>
              <a:gd name="T6" fmla="*/ 2147483647 w 240"/>
              <a:gd name="T7" fmla="*/ 2147483647 h 159"/>
              <a:gd name="T8" fmla="*/ 2147483647 w 240"/>
              <a:gd name="T9" fmla="*/ 2147483647 h 159"/>
              <a:gd name="T10" fmla="*/ 2147483647 w 240"/>
              <a:gd name="T11" fmla="*/ 2147483647 h 159"/>
              <a:gd name="T12" fmla="*/ 2147483647 w 240"/>
              <a:gd name="T13" fmla="*/ 2147483647 h 159"/>
              <a:gd name="T14" fmla="*/ 2147483647 w 240"/>
              <a:gd name="T15" fmla="*/ 2147483647 h 159"/>
              <a:gd name="T16" fmla="*/ 2147483647 w 240"/>
              <a:gd name="T17" fmla="*/ 2147483647 h 159"/>
              <a:gd name="T18" fmla="*/ 2147483647 w 240"/>
              <a:gd name="T19" fmla="*/ 2147483647 h 159"/>
              <a:gd name="T20" fmla="*/ 2147483647 w 240"/>
              <a:gd name="T21" fmla="*/ 2147483647 h 159"/>
              <a:gd name="T22" fmla="*/ 2147483647 w 240"/>
              <a:gd name="T23" fmla="*/ 2147483647 h 159"/>
              <a:gd name="T24" fmla="*/ 2147483647 w 240"/>
              <a:gd name="T25" fmla="*/ 2147483647 h 159"/>
              <a:gd name="T26" fmla="*/ 2147483647 w 240"/>
              <a:gd name="T27" fmla="*/ 2147483647 h 159"/>
              <a:gd name="T28" fmla="*/ 2147483647 w 240"/>
              <a:gd name="T29" fmla="*/ 2147483647 h 159"/>
              <a:gd name="T30" fmla="*/ 2147483647 w 240"/>
              <a:gd name="T31" fmla="*/ 2147483647 h 159"/>
              <a:gd name="T32" fmla="*/ 2147483647 w 240"/>
              <a:gd name="T33" fmla="*/ 2147483647 h 159"/>
              <a:gd name="T34" fmla="*/ 2147483647 w 240"/>
              <a:gd name="T35" fmla="*/ 2147483647 h 159"/>
              <a:gd name="T36" fmla="*/ 2147483647 w 240"/>
              <a:gd name="T37" fmla="*/ 2147483647 h 159"/>
              <a:gd name="T38" fmla="*/ 2147483647 w 240"/>
              <a:gd name="T39" fmla="*/ 2147483647 h 159"/>
              <a:gd name="T40" fmla="*/ 2147483647 w 240"/>
              <a:gd name="T41" fmla="*/ 2147483647 h 159"/>
              <a:gd name="T42" fmla="*/ 2147483647 w 240"/>
              <a:gd name="T43" fmla="*/ 2147483647 h 159"/>
              <a:gd name="T44" fmla="*/ 2147483647 w 240"/>
              <a:gd name="T45" fmla="*/ 2147483647 h 159"/>
              <a:gd name="T46" fmla="*/ 2147483647 w 240"/>
              <a:gd name="T47" fmla="*/ 2147483647 h 159"/>
              <a:gd name="T48" fmla="*/ 2147483647 w 240"/>
              <a:gd name="T49" fmla="*/ 2147483647 h 159"/>
              <a:gd name="T50" fmla="*/ 2147483647 w 240"/>
              <a:gd name="T51" fmla="*/ 2147483647 h 159"/>
              <a:gd name="T52" fmla="*/ 2147483647 w 240"/>
              <a:gd name="T53" fmla="*/ 2147483647 h 159"/>
              <a:gd name="T54" fmla="*/ 2147483647 w 240"/>
              <a:gd name="T55" fmla="*/ 2147483647 h 159"/>
              <a:gd name="T56" fmla="*/ 2147483647 w 240"/>
              <a:gd name="T57" fmla="*/ 2147483647 h 159"/>
              <a:gd name="T58" fmla="*/ 2147483647 w 240"/>
              <a:gd name="T59" fmla="*/ 2147483647 h 159"/>
              <a:gd name="T60" fmla="*/ 2147483647 w 240"/>
              <a:gd name="T61" fmla="*/ 2147483647 h 159"/>
              <a:gd name="T62" fmla="*/ 2147483647 w 240"/>
              <a:gd name="T63" fmla="*/ 2147483647 h 159"/>
              <a:gd name="T64" fmla="*/ 2147483647 w 240"/>
              <a:gd name="T65" fmla="*/ 2147483647 h 159"/>
              <a:gd name="T66" fmla="*/ 2147483647 w 240"/>
              <a:gd name="T67" fmla="*/ 2147483647 h 159"/>
              <a:gd name="T68" fmla="*/ 2147483647 w 240"/>
              <a:gd name="T69" fmla="*/ 2147483647 h 159"/>
              <a:gd name="T70" fmla="*/ 2147483647 w 240"/>
              <a:gd name="T71" fmla="*/ 2147483647 h 159"/>
              <a:gd name="T72" fmla="*/ 2147483647 w 240"/>
              <a:gd name="T73" fmla="*/ 2147483647 h 159"/>
              <a:gd name="T74" fmla="*/ 2147483647 w 240"/>
              <a:gd name="T75" fmla="*/ 2147483647 h 159"/>
              <a:gd name="T76" fmla="*/ 2147483647 w 240"/>
              <a:gd name="T77" fmla="*/ 2147483647 h 159"/>
              <a:gd name="T78" fmla="*/ 2147483647 w 240"/>
              <a:gd name="T79" fmla="*/ 2147483647 h 159"/>
              <a:gd name="T80" fmla="*/ 2147483647 w 240"/>
              <a:gd name="T81" fmla="*/ 2147483647 h 159"/>
              <a:gd name="T82" fmla="*/ 2147483647 w 240"/>
              <a:gd name="T83" fmla="*/ 2147483647 h 159"/>
              <a:gd name="T84" fmla="*/ 2147483647 w 240"/>
              <a:gd name="T85" fmla="*/ 2147483647 h 159"/>
              <a:gd name="T86" fmla="*/ 2147483647 w 240"/>
              <a:gd name="T87" fmla="*/ 2147483647 h 159"/>
              <a:gd name="T88" fmla="*/ 2147483647 w 240"/>
              <a:gd name="T89" fmla="*/ 2147483647 h 159"/>
              <a:gd name="T90" fmla="*/ 2147483647 w 240"/>
              <a:gd name="T91" fmla="*/ 2147483647 h 159"/>
              <a:gd name="T92" fmla="*/ 2147483647 w 240"/>
              <a:gd name="T93" fmla="*/ 2147483647 h 159"/>
              <a:gd name="T94" fmla="*/ 2147483647 w 240"/>
              <a:gd name="T95" fmla="*/ 2147483647 h 159"/>
              <a:gd name="T96" fmla="*/ 2147483647 w 240"/>
              <a:gd name="T97" fmla="*/ 2147483647 h 159"/>
              <a:gd name="T98" fmla="*/ 2147483647 w 240"/>
              <a:gd name="T99" fmla="*/ 2147483647 h 159"/>
              <a:gd name="T100" fmla="*/ 2147483647 w 240"/>
              <a:gd name="T101" fmla="*/ 2147483647 h 159"/>
              <a:gd name="T102" fmla="*/ 2147483647 w 240"/>
              <a:gd name="T103" fmla="*/ 2147483647 h 159"/>
              <a:gd name="T104" fmla="*/ 2147483647 w 240"/>
              <a:gd name="T105" fmla="*/ 2147483647 h 159"/>
              <a:gd name="T106" fmla="*/ 2147483647 w 240"/>
              <a:gd name="T107" fmla="*/ 2147483647 h 159"/>
              <a:gd name="T108" fmla="*/ 2147483647 w 240"/>
              <a:gd name="T109" fmla="*/ 2147483647 h 159"/>
              <a:gd name="T110" fmla="*/ 2147483647 w 240"/>
              <a:gd name="T111" fmla="*/ 2147483647 h 159"/>
              <a:gd name="T112" fmla="*/ 2147483647 w 240"/>
              <a:gd name="T113" fmla="*/ 2147483647 h 159"/>
              <a:gd name="T114" fmla="*/ 2147483647 w 240"/>
              <a:gd name="T115" fmla="*/ 2147483647 h 159"/>
              <a:gd name="T116" fmla="*/ 2147483647 w 240"/>
              <a:gd name="T117" fmla="*/ 0 h 159"/>
              <a:gd name="T118" fmla="*/ 2147483647 w 240"/>
              <a:gd name="T119" fmla="*/ 2147483647 h 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0"/>
              <a:gd name="T181" fmla="*/ 0 h 159"/>
              <a:gd name="T182" fmla="*/ 240 w 240"/>
              <a:gd name="T183" fmla="*/ 159 h 15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0" h="159">
                <a:moveTo>
                  <a:pt x="221" y="9"/>
                </a:moveTo>
                <a:lnTo>
                  <a:pt x="222" y="9"/>
                </a:lnTo>
                <a:lnTo>
                  <a:pt x="222" y="11"/>
                </a:lnTo>
                <a:lnTo>
                  <a:pt x="224" y="13"/>
                </a:lnTo>
                <a:lnTo>
                  <a:pt x="227" y="11"/>
                </a:lnTo>
                <a:lnTo>
                  <a:pt x="227" y="13"/>
                </a:lnTo>
                <a:lnTo>
                  <a:pt x="228" y="14"/>
                </a:lnTo>
                <a:lnTo>
                  <a:pt x="228" y="17"/>
                </a:lnTo>
                <a:lnTo>
                  <a:pt x="228" y="20"/>
                </a:lnTo>
                <a:lnTo>
                  <a:pt x="228" y="22"/>
                </a:lnTo>
                <a:lnTo>
                  <a:pt x="233" y="22"/>
                </a:lnTo>
                <a:lnTo>
                  <a:pt x="234" y="26"/>
                </a:lnTo>
                <a:lnTo>
                  <a:pt x="234" y="28"/>
                </a:lnTo>
                <a:lnTo>
                  <a:pt x="236" y="28"/>
                </a:lnTo>
                <a:lnTo>
                  <a:pt x="237" y="28"/>
                </a:lnTo>
                <a:lnTo>
                  <a:pt x="237" y="29"/>
                </a:lnTo>
                <a:lnTo>
                  <a:pt x="236" y="33"/>
                </a:lnTo>
                <a:lnTo>
                  <a:pt x="234" y="35"/>
                </a:lnTo>
                <a:lnTo>
                  <a:pt x="236" y="38"/>
                </a:lnTo>
                <a:lnTo>
                  <a:pt x="234" y="39"/>
                </a:lnTo>
                <a:lnTo>
                  <a:pt x="234" y="41"/>
                </a:lnTo>
                <a:lnTo>
                  <a:pt x="236" y="42"/>
                </a:lnTo>
                <a:lnTo>
                  <a:pt x="237" y="44"/>
                </a:lnTo>
                <a:lnTo>
                  <a:pt x="237" y="45"/>
                </a:lnTo>
                <a:lnTo>
                  <a:pt x="237" y="47"/>
                </a:lnTo>
                <a:lnTo>
                  <a:pt x="239" y="47"/>
                </a:lnTo>
                <a:lnTo>
                  <a:pt x="240" y="48"/>
                </a:lnTo>
                <a:lnTo>
                  <a:pt x="240" y="50"/>
                </a:lnTo>
                <a:lnTo>
                  <a:pt x="240" y="51"/>
                </a:lnTo>
                <a:lnTo>
                  <a:pt x="239" y="51"/>
                </a:lnTo>
                <a:lnTo>
                  <a:pt x="237" y="51"/>
                </a:lnTo>
                <a:lnTo>
                  <a:pt x="234" y="50"/>
                </a:lnTo>
                <a:lnTo>
                  <a:pt x="231" y="48"/>
                </a:lnTo>
                <a:lnTo>
                  <a:pt x="230" y="50"/>
                </a:lnTo>
                <a:lnTo>
                  <a:pt x="230" y="51"/>
                </a:lnTo>
                <a:lnTo>
                  <a:pt x="231" y="53"/>
                </a:lnTo>
                <a:lnTo>
                  <a:pt x="234" y="54"/>
                </a:lnTo>
                <a:lnTo>
                  <a:pt x="234" y="55"/>
                </a:lnTo>
                <a:lnTo>
                  <a:pt x="236" y="58"/>
                </a:lnTo>
                <a:lnTo>
                  <a:pt x="237" y="61"/>
                </a:lnTo>
                <a:lnTo>
                  <a:pt x="239" y="63"/>
                </a:lnTo>
                <a:lnTo>
                  <a:pt x="239" y="66"/>
                </a:lnTo>
                <a:lnTo>
                  <a:pt x="240" y="69"/>
                </a:lnTo>
                <a:lnTo>
                  <a:pt x="239" y="70"/>
                </a:lnTo>
                <a:lnTo>
                  <a:pt x="239" y="72"/>
                </a:lnTo>
                <a:lnTo>
                  <a:pt x="237" y="72"/>
                </a:lnTo>
                <a:lnTo>
                  <a:pt x="236" y="73"/>
                </a:lnTo>
                <a:lnTo>
                  <a:pt x="236" y="76"/>
                </a:lnTo>
                <a:lnTo>
                  <a:pt x="237" y="77"/>
                </a:lnTo>
                <a:lnTo>
                  <a:pt x="239" y="79"/>
                </a:lnTo>
                <a:lnTo>
                  <a:pt x="239" y="80"/>
                </a:lnTo>
                <a:lnTo>
                  <a:pt x="239" y="83"/>
                </a:lnTo>
                <a:lnTo>
                  <a:pt x="239" y="85"/>
                </a:lnTo>
                <a:lnTo>
                  <a:pt x="240" y="88"/>
                </a:lnTo>
                <a:lnTo>
                  <a:pt x="240" y="89"/>
                </a:lnTo>
                <a:lnTo>
                  <a:pt x="237" y="92"/>
                </a:lnTo>
                <a:lnTo>
                  <a:pt x="233" y="92"/>
                </a:lnTo>
                <a:lnTo>
                  <a:pt x="233" y="86"/>
                </a:lnTo>
                <a:lnTo>
                  <a:pt x="212" y="85"/>
                </a:lnTo>
                <a:lnTo>
                  <a:pt x="205" y="92"/>
                </a:lnTo>
                <a:lnTo>
                  <a:pt x="200" y="89"/>
                </a:lnTo>
                <a:lnTo>
                  <a:pt x="196" y="83"/>
                </a:lnTo>
                <a:lnTo>
                  <a:pt x="190" y="89"/>
                </a:lnTo>
                <a:lnTo>
                  <a:pt x="187" y="88"/>
                </a:lnTo>
                <a:lnTo>
                  <a:pt x="181" y="92"/>
                </a:lnTo>
                <a:lnTo>
                  <a:pt x="190" y="104"/>
                </a:lnTo>
                <a:lnTo>
                  <a:pt x="170" y="123"/>
                </a:lnTo>
                <a:lnTo>
                  <a:pt x="177" y="130"/>
                </a:lnTo>
                <a:lnTo>
                  <a:pt x="171" y="138"/>
                </a:lnTo>
                <a:lnTo>
                  <a:pt x="176" y="143"/>
                </a:lnTo>
                <a:lnTo>
                  <a:pt x="164" y="155"/>
                </a:lnTo>
                <a:lnTo>
                  <a:pt x="159" y="159"/>
                </a:lnTo>
                <a:lnTo>
                  <a:pt x="152" y="151"/>
                </a:lnTo>
                <a:lnTo>
                  <a:pt x="155" y="148"/>
                </a:lnTo>
                <a:lnTo>
                  <a:pt x="145" y="138"/>
                </a:lnTo>
                <a:lnTo>
                  <a:pt x="142" y="140"/>
                </a:lnTo>
                <a:lnTo>
                  <a:pt x="133" y="133"/>
                </a:lnTo>
                <a:lnTo>
                  <a:pt x="136" y="130"/>
                </a:lnTo>
                <a:lnTo>
                  <a:pt x="121" y="121"/>
                </a:lnTo>
                <a:lnTo>
                  <a:pt x="123" y="118"/>
                </a:lnTo>
                <a:lnTo>
                  <a:pt x="118" y="117"/>
                </a:lnTo>
                <a:lnTo>
                  <a:pt x="111" y="130"/>
                </a:lnTo>
                <a:lnTo>
                  <a:pt x="95" y="121"/>
                </a:lnTo>
                <a:lnTo>
                  <a:pt x="101" y="111"/>
                </a:lnTo>
                <a:lnTo>
                  <a:pt x="82" y="99"/>
                </a:lnTo>
                <a:lnTo>
                  <a:pt x="77" y="104"/>
                </a:lnTo>
                <a:lnTo>
                  <a:pt x="73" y="101"/>
                </a:lnTo>
                <a:lnTo>
                  <a:pt x="72" y="102"/>
                </a:lnTo>
                <a:lnTo>
                  <a:pt x="64" y="114"/>
                </a:lnTo>
                <a:lnTo>
                  <a:pt x="61" y="113"/>
                </a:lnTo>
                <a:lnTo>
                  <a:pt x="60" y="114"/>
                </a:lnTo>
                <a:lnTo>
                  <a:pt x="54" y="110"/>
                </a:lnTo>
                <a:lnTo>
                  <a:pt x="55" y="107"/>
                </a:lnTo>
                <a:lnTo>
                  <a:pt x="42" y="99"/>
                </a:lnTo>
                <a:lnTo>
                  <a:pt x="44" y="96"/>
                </a:lnTo>
                <a:lnTo>
                  <a:pt x="41" y="95"/>
                </a:lnTo>
                <a:lnTo>
                  <a:pt x="39" y="91"/>
                </a:lnTo>
                <a:lnTo>
                  <a:pt x="41" y="92"/>
                </a:lnTo>
                <a:lnTo>
                  <a:pt x="44" y="91"/>
                </a:lnTo>
                <a:lnTo>
                  <a:pt x="45" y="91"/>
                </a:lnTo>
                <a:lnTo>
                  <a:pt x="47" y="94"/>
                </a:lnTo>
                <a:lnTo>
                  <a:pt x="48" y="94"/>
                </a:lnTo>
                <a:lnTo>
                  <a:pt x="48" y="92"/>
                </a:lnTo>
                <a:lnTo>
                  <a:pt x="51" y="94"/>
                </a:lnTo>
                <a:lnTo>
                  <a:pt x="52" y="94"/>
                </a:lnTo>
                <a:lnTo>
                  <a:pt x="52" y="76"/>
                </a:lnTo>
                <a:lnTo>
                  <a:pt x="55" y="72"/>
                </a:lnTo>
                <a:lnTo>
                  <a:pt x="58" y="70"/>
                </a:lnTo>
                <a:lnTo>
                  <a:pt x="58" y="63"/>
                </a:lnTo>
                <a:lnTo>
                  <a:pt x="54" y="63"/>
                </a:lnTo>
                <a:lnTo>
                  <a:pt x="54" y="50"/>
                </a:lnTo>
                <a:lnTo>
                  <a:pt x="36" y="48"/>
                </a:lnTo>
                <a:lnTo>
                  <a:pt x="36" y="41"/>
                </a:lnTo>
                <a:lnTo>
                  <a:pt x="38" y="41"/>
                </a:lnTo>
                <a:lnTo>
                  <a:pt x="39" y="33"/>
                </a:lnTo>
                <a:lnTo>
                  <a:pt x="29" y="38"/>
                </a:lnTo>
                <a:lnTo>
                  <a:pt x="17" y="38"/>
                </a:lnTo>
                <a:lnTo>
                  <a:pt x="6" y="36"/>
                </a:lnTo>
                <a:lnTo>
                  <a:pt x="0" y="26"/>
                </a:lnTo>
                <a:lnTo>
                  <a:pt x="3" y="26"/>
                </a:lnTo>
                <a:lnTo>
                  <a:pt x="7" y="26"/>
                </a:lnTo>
                <a:lnTo>
                  <a:pt x="8" y="28"/>
                </a:lnTo>
                <a:lnTo>
                  <a:pt x="7" y="31"/>
                </a:lnTo>
                <a:lnTo>
                  <a:pt x="8" y="31"/>
                </a:lnTo>
                <a:lnTo>
                  <a:pt x="10" y="31"/>
                </a:lnTo>
                <a:lnTo>
                  <a:pt x="11" y="29"/>
                </a:lnTo>
                <a:lnTo>
                  <a:pt x="13" y="31"/>
                </a:lnTo>
                <a:lnTo>
                  <a:pt x="14" y="32"/>
                </a:lnTo>
                <a:lnTo>
                  <a:pt x="17" y="31"/>
                </a:lnTo>
                <a:lnTo>
                  <a:pt x="19" y="31"/>
                </a:lnTo>
                <a:lnTo>
                  <a:pt x="20" y="31"/>
                </a:lnTo>
                <a:lnTo>
                  <a:pt x="23" y="31"/>
                </a:lnTo>
                <a:lnTo>
                  <a:pt x="25" y="31"/>
                </a:lnTo>
                <a:lnTo>
                  <a:pt x="23" y="29"/>
                </a:lnTo>
                <a:lnTo>
                  <a:pt x="22" y="31"/>
                </a:lnTo>
                <a:lnTo>
                  <a:pt x="20" y="29"/>
                </a:lnTo>
                <a:lnTo>
                  <a:pt x="23" y="25"/>
                </a:lnTo>
                <a:lnTo>
                  <a:pt x="25" y="23"/>
                </a:lnTo>
                <a:lnTo>
                  <a:pt x="26" y="23"/>
                </a:lnTo>
                <a:lnTo>
                  <a:pt x="30" y="23"/>
                </a:lnTo>
                <a:lnTo>
                  <a:pt x="33" y="19"/>
                </a:lnTo>
                <a:lnTo>
                  <a:pt x="35" y="17"/>
                </a:lnTo>
                <a:lnTo>
                  <a:pt x="36" y="19"/>
                </a:lnTo>
                <a:lnTo>
                  <a:pt x="35" y="22"/>
                </a:lnTo>
                <a:lnTo>
                  <a:pt x="33" y="25"/>
                </a:lnTo>
                <a:lnTo>
                  <a:pt x="35" y="28"/>
                </a:lnTo>
                <a:lnTo>
                  <a:pt x="36" y="29"/>
                </a:lnTo>
                <a:lnTo>
                  <a:pt x="41" y="28"/>
                </a:lnTo>
                <a:lnTo>
                  <a:pt x="39" y="25"/>
                </a:lnTo>
                <a:lnTo>
                  <a:pt x="38" y="25"/>
                </a:lnTo>
                <a:lnTo>
                  <a:pt x="36" y="23"/>
                </a:lnTo>
                <a:lnTo>
                  <a:pt x="38" y="22"/>
                </a:lnTo>
                <a:lnTo>
                  <a:pt x="39" y="22"/>
                </a:lnTo>
                <a:lnTo>
                  <a:pt x="45" y="22"/>
                </a:lnTo>
                <a:lnTo>
                  <a:pt x="47" y="20"/>
                </a:lnTo>
                <a:lnTo>
                  <a:pt x="45" y="19"/>
                </a:lnTo>
                <a:lnTo>
                  <a:pt x="45" y="17"/>
                </a:lnTo>
                <a:lnTo>
                  <a:pt x="47" y="20"/>
                </a:lnTo>
                <a:lnTo>
                  <a:pt x="50" y="22"/>
                </a:lnTo>
                <a:lnTo>
                  <a:pt x="50" y="20"/>
                </a:lnTo>
                <a:lnTo>
                  <a:pt x="48" y="17"/>
                </a:lnTo>
                <a:lnTo>
                  <a:pt x="50" y="16"/>
                </a:lnTo>
                <a:lnTo>
                  <a:pt x="51" y="17"/>
                </a:lnTo>
                <a:lnTo>
                  <a:pt x="52" y="19"/>
                </a:lnTo>
                <a:lnTo>
                  <a:pt x="54" y="17"/>
                </a:lnTo>
                <a:lnTo>
                  <a:pt x="55" y="14"/>
                </a:lnTo>
                <a:lnTo>
                  <a:pt x="55" y="13"/>
                </a:lnTo>
                <a:lnTo>
                  <a:pt x="60" y="13"/>
                </a:lnTo>
                <a:lnTo>
                  <a:pt x="61" y="11"/>
                </a:lnTo>
                <a:lnTo>
                  <a:pt x="63" y="11"/>
                </a:lnTo>
                <a:lnTo>
                  <a:pt x="63" y="13"/>
                </a:lnTo>
                <a:lnTo>
                  <a:pt x="63" y="14"/>
                </a:lnTo>
                <a:lnTo>
                  <a:pt x="63" y="16"/>
                </a:lnTo>
                <a:lnTo>
                  <a:pt x="64" y="14"/>
                </a:lnTo>
                <a:lnTo>
                  <a:pt x="67" y="11"/>
                </a:lnTo>
                <a:lnTo>
                  <a:pt x="69" y="11"/>
                </a:lnTo>
                <a:lnTo>
                  <a:pt x="69" y="13"/>
                </a:lnTo>
                <a:lnTo>
                  <a:pt x="69" y="14"/>
                </a:lnTo>
                <a:lnTo>
                  <a:pt x="66" y="16"/>
                </a:lnTo>
                <a:lnTo>
                  <a:pt x="67" y="17"/>
                </a:lnTo>
                <a:lnTo>
                  <a:pt x="67" y="19"/>
                </a:lnTo>
                <a:lnTo>
                  <a:pt x="72" y="22"/>
                </a:lnTo>
                <a:lnTo>
                  <a:pt x="74" y="20"/>
                </a:lnTo>
                <a:lnTo>
                  <a:pt x="76" y="17"/>
                </a:lnTo>
                <a:lnTo>
                  <a:pt x="77" y="17"/>
                </a:lnTo>
                <a:lnTo>
                  <a:pt x="80" y="20"/>
                </a:lnTo>
                <a:lnTo>
                  <a:pt x="83" y="19"/>
                </a:lnTo>
                <a:lnTo>
                  <a:pt x="85" y="19"/>
                </a:lnTo>
                <a:lnTo>
                  <a:pt x="88" y="19"/>
                </a:lnTo>
                <a:lnTo>
                  <a:pt x="89" y="17"/>
                </a:lnTo>
                <a:lnTo>
                  <a:pt x="88" y="16"/>
                </a:lnTo>
                <a:lnTo>
                  <a:pt x="89" y="14"/>
                </a:lnTo>
                <a:lnTo>
                  <a:pt x="89" y="11"/>
                </a:lnTo>
                <a:lnTo>
                  <a:pt x="91" y="11"/>
                </a:lnTo>
                <a:lnTo>
                  <a:pt x="93" y="13"/>
                </a:lnTo>
                <a:lnTo>
                  <a:pt x="98" y="11"/>
                </a:lnTo>
                <a:lnTo>
                  <a:pt x="99" y="11"/>
                </a:lnTo>
                <a:lnTo>
                  <a:pt x="95" y="14"/>
                </a:lnTo>
                <a:lnTo>
                  <a:pt x="93" y="16"/>
                </a:lnTo>
                <a:lnTo>
                  <a:pt x="95" y="19"/>
                </a:lnTo>
                <a:lnTo>
                  <a:pt x="96" y="17"/>
                </a:lnTo>
                <a:lnTo>
                  <a:pt x="98" y="14"/>
                </a:lnTo>
                <a:lnTo>
                  <a:pt x="99" y="14"/>
                </a:lnTo>
                <a:lnTo>
                  <a:pt x="102" y="17"/>
                </a:lnTo>
                <a:lnTo>
                  <a:pt x="107" y="16"/>
                </a:lnTo>
                <a:lnTo>
                  <a:pt x="108" y="14"/>
                </a:lnTo>
                <a:lnTo>
                  <a:pt x="107" y="11"/>
                </a:lnTo>
                <a:lnTo>
                  <a:pt x="108" y="9"/>
                </a:lnTo>
                <a:lnTo>
                  <a:pt x="105" y="7"/>
                </a:lnTo>
                <a:lnTo>
                  <a:pt x="105" y="6"/>
                </a:lnTo>
                <a:lnTo>
                  <a:pt x="110" y="7"/>
                </a:lnTo>
                <a:lnTo>
                  <a:pt x="111" y="3"/>
                </a:lnTo>
                <a:lnTo>
                  <a:pt x="113" y="3"/>
                </a:lnTo>
                <a:lnTo>
                  <a:pt x="113" y="4"/>
                </a:lnTo>
                <a:lnTo>
                  <a:pt x="114" y="6"/>
                </a:lnTo>
                <a:lnTo>
                  <a:pt x="115" y="6"/>
                </a:lnTo>
                <a:lnTo>
                  <a:pt x="114" y="9"/>
                </a:lnTo>
                <a:lnTo>
                  <a:pt x="114" y="11"/>
                </a:lnTo>
                <a:lnTo>
                  <a:pt x="115" y="11"/>
                </a:lnTo>
                <a:lnTo>
                  <a:pt x="117" y="11"/>
                </a:lnTo>
                <a:lnTo>
                  <a:pt x="118" y="7"/>
                </a:lnTo>
                <a:lnTo>
                  <a:pt x="121" y="7"/>
                </a:lnTo>
                <a:lnTo>
                  <a:pt x="121" y="9"/>
                </a:lnTo>
                <a:lnTo>
                  <a:pt x="120" y="10"/>
                </a:lnTo>
                <a:lnTo>
                  <a:pt x="118" y="11"/>
                </a:lnTo>
                <a:lnTo>
                  <a:pt x="120" y="13"/>
                </a:lnTo>
                <a:lnTo>
                  <a:pt x="123" y="11"/>
                </a:lnTo>
                <a:lnTo>
                  <a:pt x="124" y="13"/>
                </a:lnTo>
                <a:lnTo>
                  <a:pt x="126" y="13"/>
                </a:lnTo>
                <a:lnTo>
                  <a:pt x="127" y="16"/>
                </a:lnTo>
                <a:lnTo>
                  <a:pt x="129" y="14"/>
                </a:lnTo>
                <a:lnTo>
                  <a:pt x="129" y="13"/>
                </a:lnTo>
                <a:lnTo>
                  <a:pt x="126" y="9"/>
                </a:lnTo>
                <a:lnTo>
                  <a:pt x="127" y="7"/>
                </a:lnTo>
                <a:lnTo>
                  <a:pt x="130" y="9"/>
                </a:lnTo>
                <a:lnTo>
                  <a:pt x="133" y="9"/>
                </a:lnTo>
                <a:lnTo>
                  <a:pt x="136" y="6"/>
                </a:lnTo>
                <a:lnTo>
                  <a:pt x="136" y="1"/>
                </a:lnTo>
                <a:lnTo>
                  <a:pt x="139" y="1"/>
                </a:lnTo>
                <a:lnTo>
                  <a:pt x="140" y="1"/>
                </a:lnTo>
                <a:lnTo>
                  <a:pt x="140" y="3"/>
                </a:lnTo>
                <a:lnTo>
                  <a:pt x="139" y="4"/>
                </a:lnTo>
                <a:lnTo>
                  <a:pt x="140" y="9"/>
                </a:lnTo>
                <a:lnTo>
                  <a:pt x="142" y="7"/>
                </a:lnTo>
                <a:lnTo>
                  <a:pt x="143" y="4"/>
                </a:lnTo>
                <a:lnTo>
                  <a:pt x="146" y="6"/>
                </a:lnTo>
                <a:lnTo>
                  <a:pt x="146" y="3"/>
                </a:lnTo>
                <a:lnTo>
                  <a:pt x="149" y="1"/>
                </a:lnTo>
                <a:lnTo>
                  <a:pt x="152" y="3"/>
                </a:lnTo>
                <a:lnTo>
                  <a:pt x="154" y="3"/>
                </a:lnTo>
                <a:lnTo>
                  <a:pt x="154" y="6"/>
                </a:lnTo>
                <a:lnTo>
                  <a:pt x="155" y="7"/>
                </a:lnTo>
                <a:lnTo>
                  <a:pt x="157" y="9"/>
                </a:lnTo>
                <a:lnTo>
                  <a:pt x="158" y="9"/>
                </a:lnTo>
                <a:lnTo>
                  <a:pt x="159" y="6"/>
                </a:lnTo>
                <a:lnTo>
                  <a:pt x="162" y="6"/>
                </a:lnTo>
                <a:lnTo>
                  <a:pt x="164" y="3"/>
                </a:lnTo>
                <a:lnTo>
                  <a:pt x="165" y="3"/>
                </a:lnTo>
                <a:lnTo>
                  <a:pt x="167" y="7"/>
                </a:lnTo>
                <a:lnTo>
                  <a:pt x="168" y="7"/>
                </a:lnTo>
                <a:lnTo>
                  <a:pt x="168" y="4"/>
                </a:lnTo>
                <a:lnTo>
                  <a:pt x="171" y="3"/>
                </a:lnTo>
                <a:lnTo>
                  <a:pt x="171" y="6"/>
                </a:lnTo>
                <a:lnTo>
                  <a:pt x="174" y="9"/>
                </a:lnTo>
                <a:lnTo>
                  <a:pt x="176" y="6"/>
                </a:lnTo>
                <a:lnTo>
                  <a:pt x="176" y="7"/>
                </a:lnTo>
                <a:lnTo>
                  <a:pt x="177" y="10"/>
                </a:lnTo>
                <a:lnTo>
                  <a:pt x="180" y="11"/>
                </a:lnTo>
                <a:lnTo>
                  <a:pt x="183" y="10"/>
                </a:lnTo>
                <a:lnTo>
                  <a:pt x="184" y="6"/>
                </a:lnTo>
                <a:lnTo>
                  <a:pt x="186" y="6"/>
                </a:lnTo>
                <a:lnTo>
                  <a:pt x="189" y="7"/>
                </a:lnTo>
                <a:lnTo>
                  <a:pt x="190" y="6"/>
                </a:lnTo>
                <a:lnTo>
                  <a:pt x="195" y="6"/>
                </a:lnTo>
                <a:lnTo>
                  <a:pt x="198" y="4"/>
                </a:lnTo>
                <a:lnTo>
                  <a:pt x="199" y="4"/>
                </a:lnTo>
                <a:lnTo>
                  <a:pt x="202" y="7"/>
                </a:lnTo>
                <a:lnTo>
                  <a:pt x="203" y="7"/>
                </a:lnTo>
                <a:lnTo>
                  <a:pt x="205" y="6"/>
                </a:lnTo>
                <a:lnTo>
                  <a:pt x="205" y="1"/>
                </a:lnTo>
                <a:lnTo>
                  <a:pt x="206" y="0"/>
                </a:lnTo>
                <a:lnTo>
                  <a:pt x="208" y="4"/>
                </a:lnTo>
                <a:lnTo>
                  <a:pt x="209" y="9"/>
                </a:lnTo>
                <a:lnTo>
                  <a:pt x="212" y="9"/>
                </a:lnTo>
                <a:lnTo>
                  <a:pt x="214" y="9"/>
                </a:lnTo>
                <a:lnTo>
                  <a:pt x="218" y="10"/>
                </a:lnTo>
                <a:lnTo>
                  <a:pt x="220" y="10"/>
                </a:lnTo>
                <a:lnTo>
                  <a:pt x="221" y="9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1" name="Freeform 280"/>
          <p:cNvSpPr>
            <a:spLocks/>
          </p:cNvSpPr>
          <p:nvPr/>
        </p:nvSpPr>
        <p:spPr bwMode="auto">
          <a:xfrm rot="21334256">
            <a:off x="5171838" y="3529805"/>
            <a:ext cx="616949" cy="639557"/>
          </a:xfrm>
          <a:custGeom>
            <a:avLst/>
            <a:gdLst>
              <a:gd name="T0" fmla="*/ 2147483647 w 142"/>
              <a:gd name="T1" fmla="*/ 2147483647 h 175"/>
              <a:gd name="T2" fmla="*/ 2147483647 w 142"/>
              <a:gd name="T3" fmla="*/ 2147483647 h 175"/>
              <a:gd name="T4" fmla="*/ 2147483647 w 142"/>
              <a:gd name="T5" fmla="*/ 2147483647 h 175"/>
              <a:gd name="T6" fmla="*/ 2147483647 w 142"/>
              <a:gd name="T7" fmla="*/ 2147483647 h 175"/>
              <a:gd name="T8" fmla="*/ 2147483647 w 142"/>
              <a:gd name="T9" fmla="*/ 2147483647 h 175"/>
              <a:gd name="T10" fmla="*/ 2147483647 w 142"/>
              <a:gd name="T11" fmla="*/ 2147483647 h 175"/>
              <a:gd name="T12" fmla="*/ 2147483647 w 142"/>
              <a:gd name="T13" fmla="*/ 2147483647 h 175"/>
              <a:gd name="T14" fmla="*/ 2147483647 w 142"/>
              <a:gd name="T15" fmla="*/ 2147483647 h 175"/>
              <a:gd name="T16" fmla="*/ 2147483647 w 142"/>
              <a:gd name="T17" fmla="*/ 2147483647 h 175"/>
              <a:gd name="T18" fmla="*/ 2147483647 w 142"/>
              <a:gd name="T19" fmla="*/ 2147483647 h 175"/>
              <a:gd name="T20" fmla="*/ 2147483647 w 142"/>
              <a:gd name="T21" fmla="*/ 2147483647 h 175"/>
              <a:gd name="T22" fmla="*/ 2147483647 w 142"/>
              <a:gd name="T23" fmla="*/ 2147483647 h 175"/>
              <a:gd name="T24" fmla="*/ 2147483647 w 142"/>
              <a:gd name="T25" fmla="*/ 2147483647 h 175"/>
              <a:gd name="T26" fmla="*/ 2147483647 w 142"/>
              <a:gd name="T27" fmla="*/ 2147483647 h 175"/>
              <a:gd name="T28" fmla="*/ 2147483647 w 142"/>
              <a:gd name="T29" fmla="*/ 2147483647 h 175"/>
              <a:gd name="T30" fmla="*/ 2147483647 w 142"/>
              <a:gd name="T31" fmla="*/ 2147483647 h 175"/>
              <a:gd name="T32" fmla="*/ 2147483647 w 142"/>
              <a:gd name="T33" fmla="*/ 2147483647 h 175"/>
              <a:gd name="T34" fmla="*/ 2147483647 w 142"/>
              <a:gd name="T35" fmla="*/ 2147483647 h 175"/>
              <a:gd name="T36" fmla="*/ 2147483647 w 142"/>
              <a:gd name="T37" fmla="*/ 2147483647 h 175"/>
              <a:gd name="T38" fmla="*/ 2147483647 w 142"/>
              <a:gd name="T39" fmla="*/ 2147483647 h 175"/>
              <a:gd name="T40" fmla="*/ 2147483647 w 142"/>
              <a:gd name="T41" fmla="*/ 2147483647 h 175"/>
              <a:gd name="T42" fmla="*/ 2147483647 w 142"/>
              <a:gd name="T43" fmla="*/ 2147483647 h 175"/>
              <a:gd name="T44" fmla="*/ 2147483647 w 142"/>
              <a:gd name="T45" fmla="*/ 2147483647 h 175"/>
              <a:gd name="T46" fmla="*/ 2147483647 w 142"/>
              <a:gd name="T47" fmla="*/ 2147483647 h 175"/>
              <a:gd name="T48" fmla="*/ 2147483647 w 142"/>
              <a:gd name="T49" fmla="*/ 2147483647 h 175"/>
              <a:gd name="T50" fmla="*/ 2147483647 w 142"/>
              <a:gd name="T51" fmla="*/ 2147483647 h 175"/>
              <a:gd name="T52" fmla="*/ 2147483647 w 142"/>
              <a:gd name="T53" fmla="*/ 2147483647 h 175"/>
              <a:gd name="T54" fmla="*/ 2147483647 w 142"/>
              <a:gd name="T55" fmla="*/ 2147483647 h 175"/>
              <a:gd name="T56" fmla="*/ 2147483647 w 142"/>
              <a:gd name="T57" fmla="*/ 2147483647 h 175"/>
              <a:gd name="T58" fmla="*/ 2147483647 w 142"/>
              <a:gd name="T59" fmla="*/ 2147483647 h 175"/>
              <a:gd name="T60" fmla="*/ 2147483647 w 142"/>
              <a:gd name="T61" fmla="*/ 2147483647 h 175"/>
              <a:gd name="T62" fmla="*/ 2147483647 w 142"/>
              <a:gd name="T63" fmla="*/ 2147483647 h 175"/>
              <a:gd name="T64" fmla="*/ 2147483647 w 142"/>
              <a:gd name="T65" fmla="*/ 2147483647 h 175"/>
              <a:gd name="T66" fmla="*/ 2147483647 w 142"/>
              <a:gd name="T67" fmla="*/ 2147483647 h 175"/>
              <a:gd name="T68" fmla="*/ 2147483647 w 142"/>
              <a:gd name="T69" fmla="*/ 2147483647 h 175"/>
              <a:gd name="T70" fmla="*/ 2147483647 w 142"/>
              <a:gd name="T71" fmla="*/ 2147483647 h 175"/>
              <a:gd name="T72" fmla="*/ 2147483647 w 142"/>
              <a:gd name="T73" fmla="*/ 2147483647 h 175"/>
              <a:gd name="T74" fmla="*/ 2147483647 w 142"/>
              <a:gd name="T75" fmla="*/ 2147483647 h 175"/>
              <a:gd name="T76" fmla="*/ 2147483647 w 142"/>
              <a:gd name="T77" fmla="*/ 2147483647 h 175"/>
              <a:gd name="T78" fmla="*/ 2147483647 w 142"/>
              <a:gd name="T79" fmla="*/ 2147483647 h 175"/>
              <a:gd name="T80" fmla="*/ 2147483647 w 142"/>
              <a:gd name="T81" fmla="*/ 2147483647 h 175"/>
              <a:gd name="T82" fmla="*/ 2147483647 w 142"/>
              <a:gd name="T83" fmla="*/ 2147483647 h 175"/>
              <a:gd name="T84" fmla="*/ 2147483647 w 142"/>
              <a:gd name="T85" fmla="*/ 2147483647 h 175"/>
              <a:gd name="T86" fmla="*/ 2147483647 w 142"/>
              <a:gd name="T87" fmla="*/ 2147483647 h 175"/>
              <a:gd name="T88" fmla="*/ 2147483647 w 142"/>
              <a:gd name="T89" fmla="*/ 2147483647 h 175"/>
              <a:gd name="T90" fmla="*/ 2147483647 w 142"/>
              <a:gd name="T91" fmla="*/ 2147483647 h 175"/>
              <a:gd name="T92" fmla="*/ 2147483647 w 142"/>
              <a:gd name="T93" fmla="*/ 2147483647 h 175"/>
              <a:gd name="T94" fmla="*/ 2147483647 w 142"/>
              <a:gd name="T95" fmla="*/ 2147483647 h 175"/>
              <a:gd name="T96" fmla="*/ 2147483647 w 142"/>
              <a:gd name="T97" fmla="*/ 2147483647 h 175"/>
              <a:gd name="T98" fmla="*/ 2147483647 w 142"/>
              <a:gd name="T99" fmla="*/ 2147483647 h 175"/>
              <a:gd name="T100" fmla="*/ 2147483647 w 142"/>
              <a:gd name="T101" fmla="*/ 2147483647 h 175"/>
              <a:gd name="T102" fmla="*/ 0 w 142"/>
              <a:gd name="T103" fmla="*/ 2147483647 h 175"/>
              <a:gd name="T104" fmla="*/ 2147483647 w 142"/>
              <a:gd name="T105" fmla="*/ 2147483647 h 175"/>
              <a:gd name="T106" fmla="*/ 2147483647 w 142"/>
              <a:gd name="T107" fmla="*/ 2147483647 h 175"/>
              <a:gd name="T108" fmla="*/ 2147483647 w 142"/>
              <a:gd name="T109" fmla="*/ 2147483647 h 175"/>
              <a:gd name="T110" fmla="*/ 2147483647 w 142"/>
              <a:gd name="T111" fmla="*/ 2147483647 h 175"/>
              <a:gd name="T112" fmla="*/ 2147483647 w 142"/>
              <a:gd name="T113" fmla="*/ 2147483647 h 175"/>
              <a:gd name="T114" fmla="*/ 2147483647 w 142"/>
              <a:gd name="T115" fmla="*/ 2147483647 h 1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2"/>
              <a:gd name="T175" fmla="*/ 0 h 175"/>
              <a:gd name="T176" fmla="*/ 142 w 142"/>
              <a:gd name="T177" fmla="*/ 175 h 17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2" h="175">
                <a:moveTo>
                  <a:pt x="92" y="1"/>
                </a:moveTo>
                <a:lnTo>
                  <a:pt x="91" y="29"/>
                </a:lnTo>
                <a:lnTo>
                  <a:pt x="100" y="30"/>
                </a:lnTo>
                <a:lnTo>
                  <a:pt x="100" y="27"/>
                </a:lnTo>
                <a:lnTo>
                  <a:pt x="107" y="27"/>
                </a:lnTo>
                <a:lnTo>
                  <a:pt x="134" y="29"/>
                </a:lnTo>
                <a:lnTo>
                  <a:pt x="134" y="36"/>
                </a:lnTo>
                <a:lnTo>
                  <a:pt x="128" y="36"/>
                </a:lnTo>
                <a:lnTo>
                  <a:pt x="126" y="44"/>
                </a:lnTo>
                <a:lnTo>
                  <a:pt x="126" y="46"/>
                </a:lnTo>
                <a:lnTo>
                  <a:pt x="122" y="46"/>
                </a:lnTo>
                <a:lnTo>
                  <a:pt x="117" y="45"/>
                </a:lnTo>
                <a:lnTo>
                  <a:pt x="117" y="54"/>
                </a:lnTo>
                <a:lnTo>
                  <a:pt x="112" y="51"/>
                </a:lnTo>
                <a:lnTo>
                  <a:pt x="112" y="58"/>
                </a:lnTo>
                <a:lnTo>
                  <a:pt x="113" y="58"/>
                </a:lnTo>
                <a:lnTo>
                  <a:pt x="110" y="85"/>
                </a:lnTo>
                <a:lnTo>
                  <a:pt x="114" y="85"/>
                </a:lnTo>
                <a:lnTo>
                  <a:pt x="114" y="95"/>
                </a:lnTo>
                <a:lnTo>
                  <a:pt x="114" y="99"/>
                </a:lnTo>
                <a:lnTo>
                  <a:pt x="110" y="99"/>
                </a:lnTo>
                <a:lnTo>
                  <a:pt x="109" y="99"/>
                </a:lnTo>
                <a:lnTo>
                  <a:pt x="107" y="101"/>
                </a:lnTo>
                <a:lnTo>
                  <a:pt x="104" y="105"/>
                </a:lnTo>
                <a:lnTo>
                  <a:pt x="106" y="107"/>
                </a:lnTo>
                <a:lnTo>
                  <a:pt x="107" y="105"/>
                </a:lnTo>
                <a:lnTo>
                  <a:pt x="109" y="107"/>
                </a:lnTo>
                <a:lnTo>
                  <a:pt x="107" y="107"/>
                </a:lnTo>
                <a:lnTo>
                  <a:pt x="104" y="107"/>
                </a:lnTo>
                <a:lnTo>
                  <a:pt x="103" y="107"/>
                </a:lnTo>
                <a:lnTo>
                  <a:pt x="101" y="107"/>
                </a:lnTo>
                <a:lnTo>
                  <a:pt x="98" y="108"/>
                </a:lnTo>
                <a:lnTo>
                  <a:pt x="97" y="107"/>
                </a:lnTo>
                <a:lnTo>
                  <a:pt x="95" y="105"/>
                </a:lnTo>
                <a:lnTo>
                  <a:pt x="94" y="107"/>
                </a:lnTo>
                <a:lnTo>
                  <a:pt x="92" y="107"/>
                </a:lnTo>
                <a:lnTo>
                  <a:pt x="91" y="107"/>
                </a:lnTo>
                <a:lnTo>
                  <a:pt x="92" y="104"/>
                </a:lnTo>
                <a:lnTo>
                  <a:pt x="91" y="102"/>
                </a:lnTo>
                <a:lnTo>
                  <a:pt x="87" y="102"/>
                </a:lnTo>
                <a:lnTo>
                  <a:pt x="84" y="102"/>
                </a:lnTo>
                <a:lnTo>
                  <a:pt x="90" y="112"/>
                </a:lnTo>
                <a:lnTo>
                  <a:pt x="101" y="114"/>
                </a:lnTo>
                <a:lnTo>
                  <a:pt x="113" y="114"/>
                </a:lnTo>
                <a:lnTo>
                  <a:pt x="123" y="109"/>
                </a:lnTo>
                <a:lnTo>
                  <a:pt x="122" y="117"/>
                </a:lnTo>
                <a:lnTo>
                  <a:pt x="120" y="117"/>
                </a:lnTo>
                <a:lnTo>
                  <a:pt x="120" y="124"/>
                </a:lnTo>
                <a:lnTo>
                  <a:pt x="138" y="126"/>
                </a:lnTo>
                <a:lnTo>
                  <a:pt x="138" y="139"/>
                </a:lnTo>
                <a:lnTo>
                  <a:pt x="142" y="139"/>
                </a:lnTo>
                <a:lnTo>
                  <a:pt x="142" y="146"/>
                </a:lnTo>
                <a:lnTo>
                  <a:pt x="139" y="148"/>
                </a:lnTo>
                <a:lnTo>
                  <a:pt x="136" y="152"/>
                </a:lnTo>
                <a:lnTo>
                  <a:pt x="136" y="170"/>
                </a:lnTo>
                <a:lnTo>
                  <a:pt x="135" y="170"/>
                </a:lnTo>
                <a:lnTo>
                  <a:pt x="132" y="168"/>
                </a:lnTo>
                <a:lnTo>
                  <a:pt x="132" y="170"/>
                </a:lnTo>
                <a:lnTo>
                  <a:pt x="131" y="170"/>
                </a:lnTo>
                <a:lnTo>
                  <a:pt x="129" y="167"/>
                </a:lnTo>
                <a:lnTo>
                  <a:pt x="128" y="167"/>
                </a:lnTo>
                <a:lnTo>
                  <a:pt x="125" y="168"/>
                </a:lnTo>
                <a:lnTo>
                  <a:pt x="123" y="167"/>
                </a:lnTo>
                <a:lnTo>
                  <a:pt x="125" y="171"/>
                </a:lnTo>
                <a:lnTo>
                  <a:pt x="123" y="174"/>
                </a:lnTo>
                <a:lnTo>
                  <a:pt x="104" y="164"/>
                </a:lnTo>
                <a:lnTo>
                  <a:pt x="104" y="161"/>
                </a:lnTo>
                <a:lnTo>
                  <a:pt x="100" y="158"/>
                </a:lnTo>
                <a:lnTo>
                  <a:pt x="94" y="165"/>
                </a:lnTo>
                <a:lnTo>
                  <a:pt x="91" y="164"/>
                </a:lnTo>
                <a:lnTo>
                  <a:pt x="90" y="167"/>
                </a:lnTo>
                <a:lnTo>
                  <a:pt x="92" y="170"/>
                </a:lnTo>
                <a:lnTo>
                  <a:pt x="88" y="175"/>
                </a:lnTo>
                <a:lnTo>
                  <a:pt x="73" y="168"/>
                </a:lnTo>
                <a:lnTo>
                  <a:pt x="72" y="171"/>
                </a:lnTo>
                <a:lnTo>
                  <a:pt x="62" y="167"/>
                </a:lnTo>
                <a:lnTo>
                  <a:pt x="60" y="170"/>
                </a:lnTo>
                <a:lnTo>
                  <a:pt x="57" y="168"/>
                </a:lnTo>
                <a:lnTo>
                  <a:pt x="56" y="171"/>
                </a:lnTo>
                <a:lnTo>
                  <a:pt x="46" y="165"/>
                </a:lnTo>
                <a:lnTo>
                  <a:pt x="56" y="143"/>
                </a:lnTo>
                <a:lnTo>
                  <a:pt x="54" y="142"/>
                </a:lnTo>
                <a:lnTo>
                  <a:pt x="56" y="131"/>
                </a:lnTo>
                <a:lnTo>
                  <a:pt x="54" y="133"/>
                </a:lnTo>
                <a:lnTo>
                  <a:pt x="53" y="136"/>
                </a:lnTo>
                <a:lnTo>
                  <a:pt x="51" y="134"/>
                </a:lnTo>
                <a:lnTo>
                  <a:pt x="50" y="136"/>
                </a:lnTo>
                <a:lnTo>
                  <a:pt x="49" y="137"/>
                </a:lnTo>
                <a:lnTo>
                  <a:pt x="41" y="140"/>
                </a:lnTo>
                <a:lnTo>
                  <a:pt x="40" y="139"/>
                </a:lnTo>
                <a:lnTo>
                  <a:pt x="40" y="117"/>
                </a:lnTo>
                <a:lnTo>
                  <a:pt x="41" y="117"/>
                </a:lnTo>
                <a:lnTo>
                  <a:pt x="43" y="96"/>
                </a:lnTo>
                <a:lnTo>
                  <a:pt x="40" y="93"/>
                </a:lnTo>
                <a:lnTo>
                  <a:pt x="40" y="71"/>
                </a:lnTo>
                <a:lnTo>
                  <a:pt x="37" y="71"/>
                </a:lnTo>
                <a:lnTo>
                  <a:pt x="38" y="58"/>
                </a:lnTo>
                <a:lnTo>
                  <a:pt x="35" y="54"/>
                </a:lnTo>
                <a:lnTo>
                  <a:pt x="28" y="55"/>
                </a:lnTo>
                <a:lnTo>
                  <a:pt x="27" y="52"/>
                </a:lnTo>
                <a:lnTo>
                  <a:pt x="18" y="52"/>
                </a:lnTo>
                <a:lnTo>
                  <a:pt x="18" y="41"/>
                </a:lnTo>
                <a:lnTo>
                  <a:pt x="0" y="39"/>
                </a:lnTo>
                <a:lnTo>
                  <a:pt x="0" y="23"/>
                </a:lnTo>
                <a:lnTo>
                  <a:pt x="28" y="24"/>
                </a:lnTo>
                <a:lnTo>
                  <a:pt x="28" y="16"/>
                </a:lnTo>
                <a:lnTo>
                  <a:pt x="32" y="11"/>
                </a:lnTo>
                <a:lnTo>
                  <a:pt x="29" y="8"/>
                </a:lnTo>
                <a:lnTo>
                  <a:pt x="29" y="4"/>
                </a:lnTo>
                <a:lnTo>
                  <a:pt x="31" y="3"/>
                </a:lnTo>
                <a:lnTo>
                  <a:pt x="40" y="7"/>
                </a:lnTo>
                <a:lnTo>
                  <a:pt x="60" y="8"/>
                </a:lnTo>
                <a:lnTo>
                  <a:pt x="60" y="5"/>
                </a:lnTo>
                <a:lnTo>
                  <a:pt x="60" y="0"/>
                </a:lnTo>
                <a:lnTo>
                  <a:pt x="92" y="1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2" name="Freeform 282"/>
          <p:cNvSpPr>
            <a:spLocks/>
          </p:cNvSpPr>
          <p:nvPr/>
        </p:nvSpPr>
        <p:spPr bwMode="auto">
          <a:xfrm rot="21334256">
            <a:off x="3457495" y="3239258"/>
            <a:ext cx="1139023" cy="661477"/>
          </a:xfrm>
          <a:custGeom>
            <a:avLst/>
            <a:gdLst>
              <a:gd name="T0" fmla="*/ 2147483647 w 243"/>
              <a:gd name="T1" fmla="*/ 2147483647 h 174"/>
              <a:gd name="T2" fmla="*/ 2147483647 w 243"/>
              <a:gd name="T3" fmla="*/ 2147483647 h 174"/>
              <a:gd name="T4" fmla="*/ 2147483647 w 243"/>
              <a:gd name="T5" fmla="*/ 2147483647 h 174"/>
              <a:gd name="T6" fmla="*/ 2147483647 w 243"/>
              <a:gd name="T7" fmla="*/ 2147483647 h 174"/>
              <a:gd name="T8" fmla="*/ 2147483647 w 243"/>
              <a:gd name="T9" fmla="*/ 2147483647 h 174"/>
              <a:gd name="T10" fmla="*/ 2147483647 w 243"/>
              <a:gd name="T11" fmla="*/ 2147483647 h 174"/>
              <a:gd name="T12" fmla="*/ 2147483647 w 243"/>
              <a:gd name="T13" fmla="*/ 2147483647 h 174"/>
              <a:gd name="T14" fmla="*/ 2147483647 w 243"/>
              <a:gd name="T15" fmla="*/ 2147483647 h 174"/>
              <a:gd name="T16" fmla="*/ 2147483647 w 243"/>
              <a:gd name="T17" fmla="*/ 2147483647 h 174"/>
              <a:gd name="T18" fmla="*/ 2147483647 w 243"/>
              <a:gd name="T19" fmla="*/ 2147483647 h 174"/>
              <a:gd name="T20" fmla="*/ 2147483647 w 243"/>
              <a:gd name="T21" fmla="*/ 2147483647 h 174"/>
              <a:gd name="T22" fmla="*/ 2147483647 w 243"/>
              <a:gd name="T23" fmla="*/ 2147483647 h 174"/>
              <a:gd name="T24" fmla="*/ 2147483647 w 243"/>
              <a:gd name="T25" fmla="*/ 0 h 174"/>
              <a:gd name="T26" fmla="*/ 2147483647 w 243"/>
              <a:gd name="T27" fmla="*/ 2147483647 h 174"/>
              <a:gd name="T28" fmla="*/ 2147483647 w 243"/>
              <a:gd name="T29" fmla="*/ 2147483647 h 174"/>
              <a:gd name="T30" fmla="*/ 2147483647 w 243"/>
              <a:gd name="T31" fmla="*/ 2147483647 h 174"/>
              <a:gd name="T32" fmla="*/ 2147483647 w 243"/>
              <a:gd name="T33" fmla="*/ 2147483647 h 174"/>
              <a:gd name="T34" fmla="*/ 2147483647 w 243"/>
              <a:gd name="T35" fmla="*/ 2147483647 h 174"/>
              <a:gd name="T36" fmla="*/ 2147483647 w 243"/>
              <a:gd name="T37" fmla="*/ 2147483647 h 174"/>
              <a:gd name="T38" fmla="*/ 2147483647 w 243"/>
              <a:gd name="T39" fmla="*/ 2147483647 h 174"/>
              <a:gd name="T40" fmla="*/ 2147483647 w 243"/>
              <a:gd name="T41" fmla="*/ 2147483647 h 174"/>
              <a:gd name="T42" fmla="*/ 2147483647 w 243"/>
              <a:gd name="T43" fmla="*/ 2147483647 h 174"/>
              <a:gd name="T44" fmla="*/ 2147483647 w 243"/>
              <a:gd name="T45" fmla="*/ 2147483647 h 174"/>
              <a:gd name="T46" fmla="*/ 2147483647 w 243"/>
              <a:gd name="T47" fmla="*/ 2147483647 h 174"/>
              <a:gd name="T48" fmla="*/ 2147483647 w 243"/>
              <a:gd name="T49" fmla="*/ 2147483647 h 174"/>
              <a:gd name="T50" fmla="*/ 2147483647 w 243"/>
              <a:gd name="T51" fmla="*/ 2147483647 h 174"/>
              <a:gd name="T52" fmla="*/ 2147483647 w 243"/>
              <a:gd name="T53" fmla="*/ 2147483647 h 174"/>
              <a:gd name="T54" fmla="*/ 2147483647 w 243"/>
              <a:gd name="T55" fmla="*/ 2147483647 h 174"/>
              <a:gd name="T56" fmla="*/ 2147483647 w 243"/>
              <a:gd name="T57" fmla="*/ 2147483647 h 174"/>
              <a:gd name="T58" fmla="*/ 2147483647 w 243"/>
              <a:gd name="T59" fmla="*/ 2147483647 h 174"/>
              <a:gd name="T60" fmla="*/ 2147483647 w 243"/>
              <a:gd name="T61" fmla="*/ 2147483647 h 174"/>
              <a:gd name="T62" fmla="*/ 2147483647 w 243"/>
              <a:gd name="T63" fmla="*/ 2147483647 h 174"/>
              <a:gd name="T64" fmla="*/ 2147483647 w 243"/>
              <a:gd name="T65" fmla="*/ 2147483647 h 174"/>
              <a:gd name="T66" fmla="*/ 2147483647 w 243"/>
              <a:gd name="T67" fmla="*/ 2147483647 h 174"/>
              <a:gd name="T68" fmla="*/ 2147483647 w 243"/>
              <a:gd name="T69" fmla="*/ 2147483647 h 174"/>
              <a:gd name="T70" fmla="*/ 2147483647 w 243"/>
              <a:gd name="T71" fmla="*/ 2147483647 h 174"/>
              <a:gd name="T72" fmla="*/ 2147483647 w 243"/>
              <a:gd name="T73" fmla="*/ 2147483647 h 174"/>
              <a:gd name="T74" fmla="*/ 2147483647 w 243"/>
              <a:gd name="T75" fmla="*/ 2147483647 h 174"/>
              <a:gd name="T76" fmla="*/ 2147483647 w 243"/>
              <a:gd name="T77" fmla="*/ 2147483647 h 174"/>
              <a:gd name="T78" fmla="*/ 2147483647 w 243"/>
              <a:gd name="T79" fmla="*/ 2147483647 h 174"/>
              <a:gd name="T80" fmla="*/ 2147483647 w 243"/>
              <a:gd name="T81" fmla="*/ 2147483647 h 174"/>
              <a:gd name="T82" fmla="*/ 2147483647 w 243"/>
              <a:gd name="T83" fmla="*/ 2147483647 h 174"/>
              <a:gd name="T84" fmla="*/ 2147483647 w 243"/>
              <a:gd name="T85" fmla="*/ 2147483647 h 174"/>
              <a:gd name="T86" fmla="*/ 2147483647 w 243"/>
              <a:gd name="T87" fmla="*/ 2147483647 h 174"/>
              <a:gd name="T88" fmla="*/ 2147483647 w 243"/>
              <a:gd name="T89" fmla="*/ 2147483647 h 174"/>
              <a:gd name="T90" fmla="*/ 2147483647 w 243"/>
              <a:gd name="T91" fmla="*/ 2147483647 h 174"/>
              <a:gd name="T92" fmla="*/ 2147483647 w 243"/>
              <a:gd name="T93" fmla="*/ 2147483647 h 174"/>
              <a:gd name="T94" fmla="*/ 2147483647 w 243"/>
              <a:gd name="T95" fmla="*/ 2147483647 h 174"/>
              <a:gd name="T96" fmla="*/ 2147483647 w 243"/>
              <a:gd name="T97" fmla="*/ 2147483647 h 174"/>
              <a:gd name="T98" fmla="*/ 2147483647 w 243"/>
              <a:gd name="T99" fmla="*/ 2147483647 h 174"/>
              <a:gd name="T100" fmla="*/ 2147483647 w 243"/>
              <a:gd name="T101" fmla="*/ 2147483647 h 174"/>
              <a:gd name="T102" fmla="*/ 2147483647 w 243"/>
              <a:gd name="T103" fmla="*/ 2147483647 h 174"/>
              <a:gd name="T104" fmla="*/ 2147483647 w 243"/>
              <a:gd name="T105" fmla="*/ 2147483647 h 174"/>
              <a:gd name="T106" fmla="*/ 2147483647 w 243"/>
              <a:gd name="T107" fmla="*/ 2147483647 h 174"/>
              <a:gd name="T108" fmla="*/ 2147483647 w 243"/>
              <a:gd name="T109" fmla="*/ 2147483647 h 174"/>
              <a:gd name="T110" fmla="*/ 2147483647 w 243"/>
              <a:gd name="T111" fmla="*/ 2147483647 h 174"/>
              <a:gd name="T112" fmla="*/ 0 w 243"/>
              <a:gd name="T113" fmla="*/ 2147483647 h 174"/>
              <a:gd name="T114" fmla="*/ 2147483647 w 243"/>
              <a:gd name="T115" fmla="*/ 2147483647 h 174"/>
              <a:gd name="T116" fmla="*/ 2147483647 w 243"/>
              <a:gd name="T117" fmla="*/ 2147483647 h 174"/>
              <a:gd name="T118" fmla="*/ 2147483647 w 243"/>
              <a:gd name="T119" fmla="*/ 2147483647 h 174"/>
              <a:gd name="T120" fmla="*/ 2147483647 w 243"/>
              <a:gd name="T121" fmla="*/ 2147483647 h 174"/>
              <a:gd name="T122" fmla="*/ 2147483647 w 243"/>
              <a:gd name="T123" fmla="*/ 2147483647 h 174"/>
              <a:gd name="T124" fmla="*/ 2147483647 w 243"/>
              <a:gd name="T125" fmla="*/ 2147483647 h 1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43"/>
              <a:gd name="T190" fmla="*/ 0 h 174"/>
              <a:gd name="T191" fmla="*/ 243 w 243"/>
              <a:gd name="T192" fmla="*/ 174 h 1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43" h="174">
                <a:moveTo>
                  <a:pt x="16" y="7"/>
                </a:moveTo>
                <a:lnTo>
                  <a:pt x="17" y="10"/>
                </a:lnTo>
                <a:lnTo>
                  <a:pt x="19" y="10"/>
                </a:lnTo>
                <a:lnTo>
                  <a:pt x="20" y="9"/>
                </a:lnTo>
                <a:lnTo>
                  <a:pt x="23" y="6"/>
                </a:lnTo>
                <a:lnTo>
                  <a:pt x="25" y="6"/>
                </a:lnTo>
                <a:lnTo>
                  <a:pt x="26" y="4"/>
                </a:lnTo>
                <a:lnTo>
                  <a:pt x="28" y="6"/>
                </a:lnTo>
                <a:lnTo>
                  <a:pt x="28" y="10"/>
                </a:lnTo>
                <a:lnTo>
                  <a:pt x="29" y="12"/>
                </a:lnTo>
                <a:lnTo>
                  <a:pt x="36" y="12"/>
                </a:lnTo>
                <a:lnTo>
                  <a:pt x="36" y="10"/>
                </a:lnTo>
                <a:lnTo>
                  <a:pt x="36" y="9"/>
                </a:lnTo>
                <a:lnTo>
                  <a:pt x="38" y="12"/>
                </a:lnTo>
                <a:lnTo>
                  <a:pt x="39" y="13"/>
                </a:lnTo>
                <a:lnTo>
                  <a:pt x="41" y="12"/>
                </a:lnTo>
                <a:lnTo>
                  <a:pt x="41" y="7"/>
                </a:lnTo>
                <a:lnTo>
                  <a:pt x="42" y="4"/>
                </a:lnTo>
                <a:lnTo>
                  <a:pt x="48" y="6"/>
                </a:lnTo>
                <a:lnTo>
                  <a:pt x="50" y="6"/>
                </a:lnTo>
                <a:lnTo>
                  <a:pt x="50" y="7"/>
                </a:lnTo>
                <a:lnTo>
                  <a:pt x="50" y="9"/>
                </a:lnTo>
                <a:lnTo>
                  <a:pt x="50" y="12"/>
                </a:lnTo>
                <a:lnTo>
                  <a:pt x="51" y="13"/>
                </a:lnTo>
                <a:lnTo>
                  <a:pt x="53" y="12"/>
                </a:lnTo>
                <a:lnTo>
                  <a:pt x="55" y="0"/>
                </a:lnTo>
                <a:lnTo>
                  <a:pt x="104" y="3"/>
                </a:lnTo>
                <a:lnTo>
                  <a:pt x="102" y="25"/>
                </a:lnTo>
                <a:lnTo>
                  <a:pt x="136" y="28"/>
                </a:lnTo>
                <a:lnTo>
                  <a:pt x="143" y="26"/>
                </a:lnTo>
                <a:lnTo>
                  <a:pt x="146" y="34"/>
                </a:lnTo>
                <a:lnTo>
                  <a:pt x="149" y="32"/>
                </a:lnTo>
                <a:lnTo>
                  <a:pt x="152" y="35"/>
                </a:lnTo>
                <a:lnTo>
                  <a:pt x="168" y="28"/>
                </a:lnTo>
                <a:lnTo>
                  <a:pt x="164" y="16"/>
                </a:lnTo>
                <a:lnTo>
                  <a:pt x="165" y="15"/>
                </a:lnTo>
                <a:lnTo>
                  <a:pt x="173" y="15"/>
                </a:lnTo>
                <a:lnTo>
                  <a:pt x="174" y="21"/>
                </a:lnTo>
                <a:lnTo>
                  <a:pt x="201" y="22"/>
                </a:lnTo>
                <a:lnTo>
                  <a:pt x="201" y="26"/>
                </a:lnTo>
                <a:lnTo>
                  <a:pt x="221" y="26"/>
                </a:lnTo>
                <a:lnTo>
                  <a:pt x="230" y="28"/>
                </a:lnTo>
                <a:lnTo>
                  <a:pt x="230" y="34"/>
                </a:lnTo>
                <a:lnTo>
                  <a:pt x="242" y="34"/>
                </a:lnTo>
                <a:lnTo>
                  <a:pt x="243" y="48"/>
                </a:lnTo>
                <a:lnTo>
                  <a:pt x="239" y="48"/>
                </a:lnTo>
                <a:lnTo>
                  <a:pt x="239" y="56"/>
                </a:lnTo>
                <a:lnTo>
                  <a:pt x="242" y="56"/>
                </a:lnTo>
                <a:lnTo>
                  <a:pt x="242" y="63"/>
                </a:lnTo>
                <a:lnTo>
                  <a:pt x="231" y="63"/>
                </a:lnTo>
                <a:lnTo>
                  <a:pt x="231" y="62"/>
                </a:lnTo>
                <a:lnTo>
                  <a:pt x="220" y="60"/>
                </a:lnTo>
                <a:lnTo>
                  <a:pt x="220" y="59"/>
                </a:lnTo>
                <a:lnTo>
                  <a:pt x="198" y="57"/>
                </a:lnTo>
                <a:lnTo>
                  <a:pt x="198" y="63"/>
                </a:lnTo>
                <a:lnTo>
                  <a:pt x="196" y="63"/>
                </a:lnTo>
                <a:lnTo>
                  <a:pt x="193" y="67"/>
                </a:lnTo>
                <a:lnTo>
                  <a:pt x="192" y="67"/>
                </a:lnTo>
                <a:lnTo>
                  <a:pt x="190" y="69"/>
                </a:lnTo>
                <a:lnTo>
                  <a:pt x="187" y="69"/>
                </a:lnTo>
                <a:lnTo>
                  <a:pt x="187" y="70"/>
                </a:lnTo>
                <a:lnTo>
                  <a:pt x="186" y="70"/>
                </a:lnTo>
                <a:lnTo>
                  <a:pt x="183" y="73"/>
                </a:lnTo>
                <a:lnTo>
                  <a:pt x="182" y="73"/>
                </a:lnTo>
                <a:lnTo>
                  <a:pt x="180" y="76"/>
                </a:lnTo>
                <a:lnTo>
                  <a:pt x="177" y="76"/>
                </a:lnTo>
                <a:lnTo>
                  <a:pt x="177" y="73"/>
                </a:lnTo>
                <a:lnTo>
                  <a:pt x="176" y="73"/>
                </a:lnTo>
                <a:lnTo>
                  <a:pt x="173" y="73"/>
                </a:lnTo>
                <a:lnTo>
                  <a:pt x="171" y="78"/>
                </a:lnTo>
                <a:lnTo>
                  <a:pt x="170" y="79"/>
                </a:lnTo>
                <a:lnTo>
                  <a:pt x="171" y="82"/>
                </a:lnTo>
                <a:lnTo>
                  <a:pt x="171" y="86"/>
                </a:lnTo>
                <a:lnTo>
                  <a:pt x="170" y="88"/>
                </a:lnTo>
                <a:lnTo>
                  <a:pt x="167" y="86"/>
                </a:lnTo>
                <a:lnTo>
                  <a:pt x="165" y="86"/>
                </a:lnTo>
                <a:lnTo>
                  <a:pt x="164" y="86"/>
                </a:lnTo>
                <a:lnTo>
                  <a:pt x="158" y="85"/>
                </a:lnTo>
                <a:lnTo>
                  <a:pt x="155" y="123"/>
                </a:lnTo>
                <a:lnTo>
                  <a:pt x="161" y="125"/>
                </a:lnTo>
                <a:lnTo>
                  <a:pt x="158" y="169"/>
                </a:lnTo>
                <a:lnTo>
                  <a:pt x="151" y="166"/>
                </a:lnTo>
                <a:lnTo>
                  <a:pt x="145" y="169"/>
                </a:lnTo>
                <a:lnTo>
                  <a:pt x="142" y="170"/>
                </a:lnTo>
                <a:lnTo>
                  <a:pt x="139" y="171"/>
                </a:lnTo>
                <a:lnTo>
                  <a:pt x="136" y="174"/>
                </a:lnTo>
                <a:lnTo>
                  <a:pt x="104" y="170"/>
                </a:lnTo>
                <a:lnTo>
                  <a:pt x="99" y="174"/>
                </a:lnTo>
                <a:lnTo>
                  <a:pt x="80" y="157"/>
                </a:lnTo>
                <a:lnTo>
                  <a:pt x="85" y="151"/>
                </a:lnTo>
                <a:lnTo>
                  <a:pt x="80" y="147"/>
                </a:lnTo>
                <a:lnTo>
                  <a:pt x="75" y="152"/>
                </a:lnTo>
                <a:lnTo>
                  <a:pt x="66" y="144"/>
                </a:lnTo>
                <a:lnTo>
                  <a:pt x="79" y="129"/>
                </a:lnTo>
                <a:lnTo>
                  <a:pt x="55" y="107"/>
                </a:lnTo>
                <a:lnTo>
                  <a:pt x="47" y="114"/>
                </a:lnTo>
                <a:lnTo>
                  <a:pt x="6" y="75"/>
                </a:lnTo>
                <a:lnTo>
                  <a:pt x="23" y="54"/>
                </a:lnTo>
                <a:lnTo>
                  <a:pt x="22" y="53"/>
                </a:lnTo>
                <a:lnTo>
                  <a:pt x="31" y="44"/>
                </a:lnTo>
                <a:lnTo>
                  <a:pt x="25" y="40"/>
                </a:lnTo>
                <a:lnTo>
                  <a:pt x="25" y="38"/>
                </a:lnTo>
                <a:lnTo>
                  <a:pt x="23" y="35"/>
                </a:lnTo>
                <a:lnTo>
                  <a:pt x="22" y="32"/>
                </a:lnTo>
                <a:lnTo>
                  <a:pt x="14" y="28"/>
                </a:lnTo>
                <a:lnTo>
                  <a:pt x="14" y="26"/>
                </a:lnTo>
                <a:lnTo>
                  <a:pt x="13" y="26"/>
                </a:lnTo>
                <a:lnTo>
                  <a:pt x="7" y="23"/>
                </a:lnTo>
                <a:lnTo>
                  <a:pt x="7" y="22"/>
                </a:lnTo>
                <a:lnTo>
                  <a:pt x="9" y="21"/>
                </a:lnTo>
                <a:lnTo>
                  <a:pt x="4" y="13"/>
                </a:lnTo>
                <a:lnTo>
                  <a:pt x="4" y="10"/>
                </a:lnTo>
                <a:lnTo>
                  <a:pt x="0" y="7"/>
                </a:lnTo>
                <a:lnTo>
                  <a:pt x="3" y="3"/>
                </a:lnTo>
                <a:lnTo>
                  <a:pt x="4" y="3"/>
                </a:lnTo>
                <a:lnTo>
                  <a:pt x="6" y="3"/>
                </a:lnTo>
                <a:lnTo>
                  <a:pt x="7" y="6"/>
                </a:lnTo>
                <a:lnTo>
                  <a:pt x="10" y="6"/>
                </a:lnTo>
                <a:lnTo>
                  <a:pt x="13" y="3"/>
                </a:lnTo>
                <a:lnTo>
                  <a:pt x="13" y="1"/>
                </a:lnTo>
                <a:lnTo>
                  <a:pt x="14" y="3"/>
                </a:lnTo>
                <a:lnTo>
                  <a:pt x="13" y="4"/>
                </a:lnTo>
                <a:lnTo>
                  <a:pt x="14" y="6"/>
                </a:lnTo>
                <a:lnTo>
                  <a:pt x="14" y="9"/>
                </a:lnTo>
                <a:lnTo>
                  <a:pt x="16" y="7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3" name="Freeform 283"/>
          <p:cNvSpPr>
            <a:spLocks/>
          </p:cNvSpPr>
          <p:nvPr/>
        </p:nvSpPr>
        <p:spPr bwMode="auto">
          <a:xfrm rot="21334256">
            <a:off x="5043795" y="2758076"/>
            <a:ext cx="917708" cy="817394"/>
          </a:xfrm>
          <a:custGeom>
            <a:avLst/>
            <a:gdLst>
              <a:gd name="T0" fmla="*/ 2147483647 w 212"/>
              <a:gd name="T1" fmla="*/ 2147483647 h 223"/>
              <a:gd name="T2" fmla="*/ 2147483647 w 212"/>
              <a:gd name="T3" fmla="*/ 2147483647 h 223"/>
              <a:gd name="T4" fmla="*/ 2147483647 w 212"/>
              <a:gd name="T5" fmla="*/ 2147483647 h 223"/>
              <a:gd name="T6" fmla="*/ 2147483647 w 212"/>
              <a:gd name="T7" fmla="*/ 2147483647 h 223"/>
              <a:gd name="T8" fmla="*/ 2147483647 w 212"/>
              <a:gd name="T9" fmla="*/ 2147483647 h 223"/>
              <a:gd name="T10" fmla="*/ 2147483647 w 212"/>
              <a:gd name="T11" fmla="*/ 2147483647 h 223"/>
              <a:gd name="T12" fmla="*/ 2147483647 w 212"/>
              <a:gd name="T13" fmla="*/ 2147483647 h 223"/>
              <a:gd name="T14" fmla="*/ 2147483647 w 212"/>
              <a:gd name="T15" fmla="*/ 2147483647 h 223"/>
              <a:gd name="T16" fmla="*/ 2147483647 w 212"/>
              <a:gd name="T17" fmla="*/ 2147483647 h 223"/>
              <a:gd name="T18" fmla="*/ 2147483647 w 212"/>
              <a:gd name="T19" fmla="*/ 2147483647 h 223"/>
              <a:gd name="T20" fmla="*/ 2147483647 w 212"/>
              <a:gd name="T21" fmla="*/ 2147483647 h 223"/>
              <a:gd name="T22" fmla="*/ 2147483647 w 212"/>
              <a:gd name="T23" fmla="*/ 2147483647 h 223"/>
              <a:gd name="T24" fmla="*/ 2147483647 w 212"/>
              <a:gd name="T25" fmla="*/ 2147483647 h 223"/>
              <a:gd name="T26" fmla="*/ 2147483647 w 212"/>
              <a:gd name="T27" fmla="*/ 2147483647 h 223"/>
              <a:gd name="T28" fmla="*/ 2147483647 w 212"/>
              <a:gd name="T29" fmla="*/ 2147483647 h 223"/>
              <a:gd name="T30" fmla="*/ 2147483647 w 212"/>
              <a:gd name="T31" fmla="*/ 2147483647 h 223"/>
              <a:gd name="T32" fmla="*/ 2147483647 w 212"/>
              <a:gd name="T33" fmla="*/ 2147483647 h 223"/>
              <a:gd name="T34" fmla="*/ 2147483647 w 212"/>
              <a:gd name="T35" fmla="*/ 2147483647 h 223"/>
              <a:gd name="T36" fmla="*/ 2147483647 w 212"/>
              <a:gd name="T37" fmla="*/ 2147483647 h 223"/>
              <a:gd name="T38" fmla="*/ 2147483647 w 212"/>
              <a:gd name="T39" fmla="*/ 2147483647 h 223"/>
              <a:gd name="T40" fmla="*/ 2147483647 w 212"/>
              <a:gd name="T41" fmla="*/ 2147483647 h 223"/>
              <a:gd name="T42" fmla="*/ 2147483647 w 212"/>
              <a:gd name="T43" fmla="*/ 2147483647 h 223"/>
              <a:gd name="T44" fmla="*/ 2147483647 w 212"/>
              <a:gd name="T45" fmla="*/ 2147483647 h 223"/>
              <a:gd name="T46" fmla="*/ 2147483647 w 212"/>
              <a:gd name="T47" fmla="*/ 2147483647 h 223"/>
              <a:gd name="T48" fmla="*/ 2147483647 w 212"/>
              <a:gd name="T49" fmla="*/ 2147483647 h 223"/>
              <a:gd name="T50" fmla="*/ 2147483647 w 212"/>
              <a:gd name="T51" fmla="*/ 2147483647 h 223"/>
              <a:gd name="T52" fmla="*/ 2147483647 w 212"/>
              <a:gd name="T53" fmla="*/ 2147483647 h 223"/>
              <a:gd name="T54" fmla="*/ 2147483647 w 212"/>
              <a:gd name="T55" fmla="*/ 2147483647 h 223"/>
              <a:gd name="T56" fmla="*/ 2147483647 w 212"/>
              <a:gd name="T57" fmla="*/ 2147483647 h 223"/>
              <a:gd name="T58" fmla="*/ 2147483647 w 212"/>
              <a:gd name="T59" fmla="*/ 2147483647 h 223"/>
              <a:gd name="T60" fmla="*/ 2147483647 w 212"/>
              <a:gd name="T61" fmla="*/ 2147483647 h 223"/>
              <a:gd name="T62" fmla="*/ 2147483647 w 212"/>
              <a:gd name="T63" fmla="*/ 2147483647 h 223"/>
              <a:gd name="T64" fmla="*/ 2147483647 w 212"/>
              <a:gd name="T65" fmla="*/ 2147483647 h 223"/>
              <a:gd name="T66" fmla="*/ 2147483647 w 212"/>
              <a:gd name="T67" fmla="*/ 2147483647 h 223"/>
              <a:gd name="T68" fmla="*/ 2147483647 w 212"/>
              <a:gd name="T69" fmla="*/ 2147483647 h 223"/>
              <a:gd name="T70" fmla="*/ 2147483647 w 212"/>
              <a:gd name="T71" fmla="*/ 2147483647 h 223"/>
              <a:gd name="T72" fmla="*/ 2147483647 w 212"/>
              <a:gd name="T73" fmla="*/ 2147483647 h 223"/>
              <a:gd name="T74" fmla="*/ 2147483647 w 212"/>
              <a:gd name="T75" fmla="*/ 2147483647 h 223"/>
              <a:gd name="T76" fmla="*/ 2147483647 w 212"/>
              <a:gd name="T77" fmla="*/ 2147483647 h 223"/>
              <a:gd name="T78" fmla="*/ 2147483647 w 212"/>
              <a:gd name="T79" fmla="*/ 2147483647 h 223"/>
              <a:gd name="T80" fmla="*/ 2147483647 w 212"/>
              <a:gd name="T81" fmla="*/ 0 h 22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12"/>
              <a:gd name="T124" fmla="*/ 0 h 223"/>
              <a:gd name="T125" fmla="*/ 212 w 212"/>
              <a:gd name="T126" fmla="*/ 223 h 22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12" h="223">
                <a:moveTo>
                  <a:pt x="126" y="0"/>
                </a:moveTo>
                <a:lnTo>
                  <a:pt x="124" y="48"/>
                </a:lnTo>
                <a:lnTo>
                  <a:pt x="153" y="50"/>
                </a:lnTo>
                <a:lnTo>
                  <a:pt x="159" y="56"/>
                </a:lnTo>
                <a:lnTo>
                  <a:pt x="164" y="56"/>
                </a:lnTo>
                <a:lnTo>
                  <a:pt x="167" y="59"/>
                </a:lnTo>
                <a:lnTo>
                  <a:pt x="173" y="59"/>
                </a:lnTo>
                <a:lnTo>
                  <a:pt x="177" y="59"/>
                </a:lnTo>
                <a:lnTo>
                  <a:pt x="183" y="56"/>
                </a:lnTo>
                <a:lnTo>
                  <a:pt x="184" y="57"/>
                </a:lnTo>
                <a:lnTo>
                  <a:pt x="184" y="59"/>
                </a:lnTo>
                <a:lnTo>
                  <a:pt x="189" y="59"/>
                </a:lnTo>
                <a:lnTo>
                  <a:pt x="189" y="56"/>
                </a:lnTo>
                <a:lnTo>
                  <a:pt x="190" y="56"/>
                </a:lnTo>
                <a:lnTo>
                  <a:pt x="197" y="60"/>
                </a:lnTo>
                <a:lnTo>
                  <a:pt x="199" y="60"/>
                </a:lnTo>
                <a:lnTo>
                  <a:pt x="193" y="151"/>
                </a:lnTo>
                <a:lnTo>
                  <a:pt x="206" y="154"/>
                </a:lnTo>
                <a:lnTo>
                  <a:pt x="206" y="164"/>
                </a:lnTo>
                <a:lnTo>
                  <a:pt x="212" y="163"/>
                </a:lnTo>
                <a:lnTo>
                  <a:pt x="212" y="190"/>
                </a:lnTo>
                <a:lnTo>
                  <a:pt x="211" y="202"/>
                </a:lnTo>
                <a:lnTo>
                  <a:pt x="187" y="201"/>
                </a:lnTo>
                <a:lnTo>
                  <a:pt x="186" y="214"/>
                </a:lnTo>
                <a:lnTo>
                  <a:pt x="177" y="214"/>
                </a:lnTo>
                <a:lnTo>
                  <a:pt x="174" y="215"/>
                </a:lnTo>
                <a:lnTo>
                  <a:pt x="167" y="215"/>
                </a:lnTo>
                <a:lnTo>
                  <a:pt x="156" y="223"/>
                </a:lnTo>
                <a:lnTo>
                  <a:pt x="145" y="208"/>
                </a:lnTo>
                <a:lnTo>
                  <a:pt x="143" y="204"/>
                </a:lnTo>
                <a:lnTo>
                  <a:pt x="143" y="202"/>
                </a:lnTo>
                <a:lnTo>
                  <a:pt x="109" y="201"/>
                </a:lnTo>
                <a:lnTo>
                  <a:pt x="109" y="208"/>
                </a:lnTo>
                <a:lnTo>
                  <a:pt x="77" y="207"/>
                </a:lnTo>
                <a:lnTo>
                  <a:pt x="77" y="212"/>
                </a:lnTo>
                <a:lnTo>
                  <a:pt x="70" y="212"/>
                </a:lnTo>
                <a:lnTo>
                  <a:pt x="70" y="210"/>
                </a:lnTo>
                <a:lnTo>
                  <a:pt x="66" y="210"/>
                </a:lnTo>
                <a:lnTo>
                  <a:pt x="66" y="205"/>
                </a:lnTo>
                <a:lnTo>
                  <a:pt x="61" y="207"/>
                </a:lnTo>
                <a:lnTo>
                  <a:pt x="60" y="207"/>
                </a:lnTo>
                <a:lnTo>
                  <a:pt x="57" y="207"/>
                </a:lnTo>
                <a:lnTo>
                  <a:pt x="58" y="193"/>
                </a:lnTo>
                <a:lnTo>
                  <a:pt x="61" y="193"/>
                </a:lnTo>
                <a:lnTo>
                  <a:pt x="63" y="179"/>
                </a:lnTo>
                <a:lnTo>
                  <a:pt x="95" y="180"/>
                </a:lnTo>
                <a:lnTo>
                  <a:pt x="96" y="148"/>
                </a:lnTo>
                <a:lnTo>
                  <a:pt x="64" y="145"/>
                </a:lnTo>
                <a:lnTo>
                  <a:pt x="66" y="122"/>
                </a:lnTo>
                <a:lnTo>
                  <a:pt x="54" y="120"/>
                </a:lnTo>
                <a:lnTo>
                  <a:pt x="54" y="108"/>
                </a:lnTo>
                <a:lnTo>
                  <a:pt x="51" y="110"/>
                </a:lnTo>
                <a:lnTo>
                  <a:pt x="41" y="126"/>
                </a:lnTo>
                <a:lnTo>
                  <a:pt x="7" y="105"/>
                </a:lnTo>
                <a:lnTo>
                  <a:pt x="16" y="89"/>
                </a:lnTo>
                <a:lnTo>
                  <a:pt x="0" y="81"/>
                </a:lnTo>
                <a:lnTo>
                  <a:pt x="13" y="59"/>
                </a:lnTo>
                <a:lnTo>
                  <a:pt x="14" y="59"/>
                </a:lnTo>
                <a:lnTo>
                  <a:pt x="17" y="59"/>
                </a:lnTo>
                <a:lnTo>
                  <a:pt x="26" y="50"/>
                </a:lnTo>
                <a:lnTo>
                  <a:pt x="42" y="63"/>
                </a:lnTo>
                <a:lnTo>
                  <a:pt x="49" y="56"/>
                </a:lnTo>
                <a:lnTo>
                  <a:pt x="51" y="59"/>
                </a:lnTo>
                <a:lnTo>
                  <a:pt x="54" y="62"/>
                </a:lnTo>
                <a:lnTo>
                  <a:pt x="61" y="53"/>
                </a:lnTo>
                <a:lnTo>
                  <a:pt x="66" y="54"/>
                </a:lnTo>
                <a:lnTo>
                  <a:pt x="70" y="57"/>
                </a:lnTo>
                <a:lnTo>
                  <a:pt x="73" y="42"/>
                </a:lnTo>
                <a:lnTo>
                  <a:pt x="68" y="42"/>
                </a:lnTo>
                <a:lnTo>
                  <a:pt x="66" y="38"/>
                </a:lnTo>
                <a:lnTo>
                  <a:pt x="68" y="15"/>
                </a:lnTo>
                <a:lnTo>
                  <a:pt x="71" y="15"/>
                </a:lnTo>
                <a:lnTo>
                  <a:pt x="76" y="16"/>
                </a:lnTo>
                <a:lnTo>
                  <a:pt x="79" y="18"/>
                </a:lnTo>
                <a:lnTo>
                  <a:pt x="79" y="10"/>
                </a:lnTo>
                <a:lnTo>
                  <a:pt x="88" y="12"/>
                </a:lnTo>
                <a:lnTo>
                  <a:pt x="93" y="13"/>
                </a:lnTo>
                <a:lnTo>
                  <a:pt x="95" y="9"/>
                </a:lnTo>
                <a:lnTo>
                  <a:pt x="95" y="6"/>
                </a:lnTo>
                <a:lnTo>
                  <a:pt x="114" y="7"/>
                </a:lnTo>
                <a:lnTo>
                  <a:pt x="115" y="0"/>
                </a:lnTo>
                <a:lnTo>
                  <a:pt x="126" y="0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5" name="Rectangle 707"/>
          <p:cNvSpPr>
            <a:spLocks noChangeArrowheads="1"/>
          </p:cNvSpPr>
          <p:nvPr/>
        </p:nvSpPr>
        <p:spPr bwMode="auto">
          <a:xfrm>
            <a:off x="5205129" y="3052945"/>
            <a:ext cx="39262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Тихорецкий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ectangle 806"/>
          <p:cNvSpPr>
            <a:spLocks noChangeArrowheads="1"/>
          </p:cNvSpPr>
          <p:nvPr/>
        </p:nvSpPr>
        <p:spPr bwMode="auto">
          <a:xfrm>
            <a:off x="4696916" y="3340434"/>
            <a:ext cx="470984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Выселковский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Rectangle 821"/>
          <p:cNvSpPr>
            <a:spLocks noChangeArrowheads="1"/>
          </p:cNvSpPr>
          <p:nvPr/>
        </p:nvSpPr>
        <p:spPr bwMode="auto">
          <a:xfrm>
            <a:off x="3627118" y="3501008"/>
            <a:ext cx="44082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Тимашевский</a:t>
            </a:r>
          </a:p>
        </p:txBody>
      </p:sp>
      <p:sp>
        <p:nvSpPr>
          <p:cNvPr id="69" name="Rectangle 833"/>
          <p:cNvSpPr>
            <a:spLocks noChangeArrowheads="1"/>
          </p:cNvSpPr>
          <p:nvPr/>
        </p:nvSpPr>
        <p:spPr bwMode="auto">
          <a:xfrm>
            <a:off x="5905736" y="3551017"/>
            <a:ext cx="39445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Кавказский</a:t>
            </a:r>
          </a:p>
        </p:txBody>
      </p:sp>
      <p:sp>
        <p:nvSpPr>
          <p:cNvPr id="70" name="Rectangle 847"/>
          <p:cNvSpPr>
            <a:spLocks noChangeArrowheads="1"/>
          </p:cNvSpPr>
          <p:nvPr/>
        </p:nvSpPr>
        <p:spPr bwMode="auto">
          <a:xfrm>
            <a:off x="3840700" y="3099911"/>
            <a:ext cx="44144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Брюховецкий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Rectangle 862"/>
          <p:cNvSpPr>
            <a:spLocks noChangeArrowheads="1"/>
          </p:cNvSpPr>
          <p:nvPr/>
        </p:nvSpPr>
        <p:spPr bwMode="auto">
          <a:xfrm>
            <a:off x="5889118" y="3911057"/>
            <a:ext cx="48308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Гулькевичский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Rectangle 895"/>
          <p:cNvSpPr>
            <a:spLocks noChangeArrowheads="1"/>
          </p:cNvSpPr>
          <p:nvPr/>
        </p:nvSpPr>
        <p:spPr bwMode="auto">
          <a:xfrm>
            <a:off x="5260914" y="3623025"/>
            <a:ext cx="39120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Тбилисский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олилиния 63"/>
          <p:cNvSpPr>
            <a:spLocks/>
          </p:cNvSpPr>
          <p:nvPr/>
        </p:nvSpPr>
        <p:spPr bwMode="auto">
          <a:xfrm rot="21334256">
            <a:off x="3278151" y="4303684"/>
            <a:ext cx="845958" cy="93228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8" name="Rectangle 760"/>
          <p:cNvSpPr>
            <a:spLocks noChangeArrowheads="1"/>
          </p:cNvSpPr>
          <p:nvPr/>
        </p:nvSpPr>
        <p:spPr bwMode="auto">
          <a:xfrm>
            <a:off x="3479753" y="4772213"/>
            <a:ext cx="34297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Freeform 249"/>
          <p:cNvSpPr>
            <a:spLocks/>
          </p:cNvSpPr>
          <p:nvPr/>
        </p:nvSpPr>
        <p:spPr bwMode="auto">
          <a:xfrm rot="21334256">
            <a:off x="4642045" y="4300203"/>
            <a:ext cx="687573" cy="898232"/>
          </a:xfrm>
          <a:custGeom>
            <a:avLst/>
            <a:gdLst>
              <a:gd name="T0" fmla="*/ 2147483647 w 164"/>
              <a:gd name="T1" fmla="*/ 2147483647 h 247"/>
              <a:gd name="T2" fmla="*/ 2147483647 w 164"/>
              <a:gd name="T3" fmla="*/ 2147483647 h 247"/>
              <a:gd name="T4" fmla="*/ 2147483647 w 164"/>
              <a:gd name="T5" fmla="*/ 2147483647 h 247"/>
              <a:gd name="T6" fmla="*/ 2147483647 w 164"/>
              <a:gd name="T7" fmla="*/ 2147483647 h 247"/>
              <a:gd name="T8" fmla="*/ 2147483647 w 164"/>
              <a:gd name="T9" fmla="*/ 2147483647 h 247"/>
              <a:gd name="T10" fmla="*/ 2147483647 w 164"/>
              <a:gd name="T11" fmla="*/ 2147483647 h 247"/>
              <a:gd name="T12" fmla="*/ 2147483647 w 164"/>
              <a:gd name="T13" fmla="*/ 2147483647 h 247"/>
              <a:gd name="T14" fmla="*/ 2147483647 w 164"/>
              <a:gd name="T15" fmla="*/ 2147483647 h 247"/>
              <a:gd name="T16" fmla="*/ 2147483647 w 164"/>
              <a:gd name="T17" fmla="*/ 2147483647 h 247"/>
              <a:gd name="T18" fmla="*/ 2147483647 w 164"/>
              <a:gd name="T19" fmla="*/ 2147483647 h 247"/>
              <a:gd name="T20" fmla="*/ 2147483647 w 164"/>
              <a:gd name="T21" fmla="*/ 2147483647 h 247"/>
              <a:gd name="T22" fmla="*/ 2147483647 w 164"/>
              <a:gd name="T23" fmla="*/ 2147483647 h 247"/>
              <a:gd name="T24" fmla="*/ 2147483647 w 164"/>
              <a:gd name="T25" fmla="*/ 2147483647 h 247"/>
              <a:gd name="T26" fmla="*/ 2147483647 w 164"/>
              <a:gd name="T27" fmla="*/ 2147483647 h 247"/>
              <a:gd name="T28" fmla="*/ 2147483647 w 164"/>
              <a:gd name="T29" fmla="*/ 2147483647 h 247"/>
              <a:gd name="T30" fmla="*/ 2147483647 w 164"/>
              <a:gd name="T31" fmla="*/ 2147483647 h 247"/>
              <a:gd name="T32" fmla="*/ 2147483647 w 164"/>
              <a:gd name="T33" fmla="*/ 2147483647 h 247"/>
              <a:gd name="T34" fmla="*/ 2147483647 w 164"/>
              <a:gd name="T35" fmla="*/ 2147483647 h 247"/>
              <a:gd name="T36" fmla="*/ 2147483647 w 164"/>
              <a:gd name="T37" fmla="*/ 2147483647 h 247"/>
              <a:gd name="T38" fmla="*/ 2147483647 w 164"/>
              <a:gd name="T39" fmla="*/ 2147483647 h 247"/>
              <a:gd name="T40" fmla="*/ 2147483647 w 164"/>
              <a:gd name="T41" fmla="*/ 2147483647 h 247"/>
              <a:gd name="T42" fmla="*/ 2147483647 w 164"/>
              <a:gd name="T43" fmla="*/ 2147483647 h 247"/>
              <a:gd name="T44" fmla="*/ 2147483647 w 164"/>
              <a:gd name="T45" fmla="*/ 2147483647 h 247"/>
              <a:gd name="T46" fmla="*/ 2147483647 w 164"/>
              <a:gd name="T47" fmla="*/ 2147483647 h 247"/>
              <a:gd name="T48" fmla="*/ 2147483647 w 164"/>
              <a:gd name="T49" fmla="*/ 2147483647 h 247"/>
              <a:gd name="T50" fmla="*/ 2147483647 w 164"/>
              <a:gd name="T51" fmla="*/ 2147483647 h 247"/>
              <a:gd name="T52" fmla="*/ 2147483647 w 164"/>
              <a:gd name="T53" fmla="*/ 2147483647 h 247"/>
              <a:gd name="T54" fmla="*/ 2147483647 w 164"/>
              <a:gd name="T55" fmla="*/ 2147483647 h 247"/>
              <a:gd name="T56" fmla="*/ 2147483647 w 164"/>
              <a:gd name="T57" fmla="*/ 2147483647 h 247"/>
              <a:gd name="T58" fmla="*/ 2147483647 w 164"/>
              <a:gd name="T59" fmla="*/ 2147483647 h 247"/>
              <a:gd name="T60" fmla="*/ 2147483647 w 164"/>
              <a:gd name="T61" fmla="*/ 2147483647 h 247"/>
              <a:gd name="T62" fmla="*/ 2147483647 w 164"/>
              <a:gd name="T63" fmla="*/ 2147483647 h 247"/>
              <a:gd name="T64" fmla="*/ 2147483647 w 164"/>
              <a:gd name="T65" fmla="*/ 2147483647 h 247"/>
              <a:gd name="T66" fmla="*/ 2147483647 w 164"/>
              <a:gd name="T67" fmla="*/ 2147483647 h 247"/>
              <a:gd name="T68" fmla="*/ 2147483647 w 164"/>
              <a:gd name="T69" fmla="*/ 2147483647 h 247"/>
              <a:gd name="T70" fmla="*/ 2147483647 w 164"/>
              <a:gd name="T71" fmla="*/ 2147483647 h 247"/>
              <a:gd name="T72" fmla="*/ 2147483647 w 164"/>
              <a:gd name="T73" fmla="*/ 2147483647 h 247"/>
              <a:gd name="T74" fmla="*/ 2147483647 w 164"/>
              <a:gd name="T75" fmla="*/ 2147483647 h 247"/>
              <a:gd name="T76" fmla="*/ 2147483647 w 164"/>
              <a:gd name="T77" fmla="*/ 2147483647 h 247"/>
              <a:gd name="T78" fmla="*/ 2147483647 w 164"/>
              <a:gd name="T79" fmla="*/ 2147483647 h 247"/>
              <a:gd name="T80" fmla="*/ 2147483647 w 164"/>
              <a:gd name="T81" fmla="*/ 2147483647 h 247"/>
              <a:gd name="T82" fmla="*/ 2147483647 w 164"/>
              <a:gd name="T83" fmla="*/ 2147483647 h 247"/>
              <a:gd name="T84" fmla="*/ 2147483647 w 164"/>
              <a:gd name="T85" fmla="*/ 2147483647 h 247"/>
              <a:gd name="T86" fmla="*/ 2147483647 w 164"/>
              <a:gd name="T87" fmla="*/ 2147483647 h 247"/>
              <a:gd name="T88" fmla="*/ 2147483647 w 164"/>
              <a:gd name="T89" fmla="*/ 2147483647 h 247"/>
              <a:gd name="T90" fmla="*/ 2147483647 w 164"/>
              <a:gd name="T91" fmla="*/ 2147483647 h 247"/>
              <a:gd name="T92" fmla="*/ 2147483647 w 164"/>
              <a:gd name="T93" fmla="*/ 2147483647 h 247"/>
              <a:gd name="T94" fmla="*/ 2147483647 w 164"/>
              <a:gd name="T95" fmla="*/ 2147483647 h 247"/>
              <a:gd name="T96" fmla="*/ 2147483647 w 164"/>
              <a:gd name="T97" fmla="*/ 2147483647 h 247"/>
              <a:gd name="T98" fmla="*/ 2147483647 w 164"/>
              <a:gd name="T99" fmla="*/ 2147483647 h 247"/>
              <a:gd name="T100" fmla="*/ 2147483647 w 164"/>
              <a:gd name="T101" fmla="*/ 2147483647 h 247"/>
              <a:gd name="T102" fmla="*/ 2147483647 w 164"/>
              <a:gd name="T103" fmla="*/ 2147483647 h 247"/>
              <a:gd name="T104" fmla="*/ 2147483647 w 164"/>
              <a:gd name="T105" fmla="*/ 2147483647 h 247"/>
              <a:gd name="T106" fmla="*/ 2147483647 w 164"/>
              <a:gd name="T107" fmla="*/ 2147483647 h 247"/>
              <a:gd name="T108" fmla="*/ 2147483647 w 164"/>
              <a:gd name="T109" fmla="*/ 2147483647 h 24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4"/>
              <a:gd name="T166" fmla="*/ 0 h 247"/>
              <a:gd name="T167" fmla="*/ 164 w 164"/>
              <a:gd name="T168" fmla="*/ 247 h 24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4" h="247">
                <a:moveTo>
                  <a:pt x="128" y="35"/>
                </a:moveTo>
                <a:lnTo>
                  <a:pt x="129" y="39"/>
                </a:lnTo>
                <a:lnTo>
                  <a:pt x="131" y="42"/>
                </a:lnTo>
                <a:lnTo>
                  <a:pt x="132" y="44"/>
                </a:lnTo>
                <a:lnTo>
                  <a:pt x="133" y="44"/>
                </a:lnTo>
                <a:lnTo>
                  <a:pt x="133" y="47"/>
                </a:lnTo>
                <a:lnTo>
                  <a:pt x="135" y="53"/>
                </a:lnTo>
                <a:lnTo>
                  <a:pt x="135" y="57"/>
                </a:lnTo>
                <a:lnTo>
                  <a:pt x="135" y="64"/>
                </a:lnTo>
                <a:lnTo>
                  <a:pt x="136" y="69"/>
                </a:lnTo>
                <a:lnTo>
                  <a:pt x="136" y="70"/>
                </a:lnTo>
                <a:lnTo>
                  <a:pt x="138" y="75"/>
                </a:lnTo>
                <a:lnTo>
                  <a:pt x="141" y="76"/>
                </a:lnTo>
                <a:lnTo>
                  <a:pt x="142" y="76"/>
                </a:lnTo>
                <a:lnTo>
                  <a:pt x="145" y="83"/>
                </a:lnTo>
                <a:lnTo>
                  <a:pt x="148" y="89"/>
                </a:lnTo>
                <a:lnTo>
                  <a:pt x="148" y="91"/>
                </a:lnTo>
                <a:lnTo>
                  <a:pt x="144" y="92"/>
                </a:lnTo>
                <a:lnTo>
                  <a:pt x="141" y="94"/>
                </a:lnTo>
                <a:lnTo>
                  <a:pt x="139" y="97"/>
                </a:lnTo>
                <a:lnTo>
                  <a:pt x="139" y="99"/>
                </a:lnTo>
                <a:lnTo>
                  <a:pt x="141" y="101"/>
                </a:lnTo>
                <a:lnTo>
                  <a:pt x="141" y="102"/>
                </a:lnTo>
                <a:lnTo>
                  <a:pt x="142" y="104"/>
                </a:lnTo>
                <a:lnTo>
                  <a:pt x="142" y="105"/>
                </a:lnTo>
                <a:lnTo>
                  <a:pt x="142" y="107"/>
                </a:lnTo>
                <a:lnTo>
                  <a:pt x="142" y="108"/>
                </a:lnTo>
                <a:lnTo>
                  <a:pt x="144" y="111"/>
                </a:lnTo>
                <a:lnTo>
                  <a:pt x="147" y="114"/>
                </a:lnTo>
                <a:lnTo>
                  <a:pt x="150" y="113"/>
                </a:lnTo>
                <a:lnTo>
                  <a:pt x="151" y="111"/>
                </a:lnTo>
                <a:lnTo>
                  <a:pt x="153" y="114"/>
                </a:lnTo>
                <a:lnTo>
                  <a:pt x="153" y="116"/>
                </a:lnTo>
                <a:lnTo>
                  <a:pt x="151" y="116"/>
                </a:lnTo>
                <a:lnTo>
                  <a:pt x="144" y="117"/>
                </a:lnTo>
                <a:lnTo>
                  <a:pt x="142" y="116"/>
                </a:lnTo>
                <a:lnTo>
                  <a:pt x="141" y="116"/>
                </a:lnTo>
                <a:lnTo>
                  <a:pt x="139" y="116"/>
                </a:lnTo>
                <a:lnTo>
                  <a:pt x="138" y="121"/>
                </a:lnTo>
                <a:lnTo>
                  <a:pt x="139" y="127"/>
                </a:lnTo>
                <a:lnTo>
                  <a:pt x="141" y="130"/>
                </a:lnTo>
                <a:lnTo>
                  <a:pt x="142" y="132"/>
                </a:lnTo>
                <a:lnTo>
                  <a:pt x="145" y="130"/>
                </a:lnTo>
                <a:lnTo>
                  <a:pt x="148" y="130"/>
                </a:lnTo>
                <a:lnTo>
                  <a:pt x="150" y="132"/>
                </a:lnTo>
                <a:lnTo>
                  <a:pt x="153" y="133"/>
                </a:lnTo>
                <a:lnTo>
                  <a:pt x="154" y="136"/>
                </a:lnTo>
                <a:lnTo>
                  <a:pt x="157" y="142"/>
                </a:lnTo>
                <a:lnTo>
                  <a:pt x="160" y="148"/>
                </a:lnTo>
                <a:lnTo>
                  <a:pt x="161" y="149"/>
                </a:lnTo>
                <a:lnTo>
                  <a:pt x="163" y="152"/>
                </a:lnTo>
                <a:lnTo>
                  <a:pt x="164" y="155"/>
                </a:lnTo>
                <a:lnTo>
                  <a:pt x="160" y="158"/>
                </a:lnTo>
                <a:lnTo>
                  <a:pt x="157" y="160"/>
                </a:lnTo>
                <a:lnTo>
                  <a:pt x="151" y="162"/>
                </a:lnTo>
                <a:lnTo>
                  <a:pt x="150" y="162"/>
                </a:lnTo>
                <a:lnTo>
                  <a:pt x="147" y="160"/>
                </a:lnTo>
                <a:lnTo>
                  <a:pt x="145" y="160"/>
                </a:lnTo>
                <a:lnTo>
                  <a:pt x="144" y="160"/>
                </a:lnTo>
                <a:lnTo>
                  <a:pt x="142" y="160"/>
                </a:lnTo>
                <a:lnTo>
                  <a:pt x="141" y="157"/>
                </a:lnTo>
                <a:lnTo>
                  <a:pt x="136" y="160"/>
                </a:lnTo>
                <a:lnTo>
                  <a:pt x="135" y="161"/>
                </a:lnTo>
                <a:lnTo>
                  <a:pt x="128" y="164"/>
                </a:lnTo>
                <a:lnTo>
                  <a:pt x="128" y="165"/>
                </a:lnTo>
                <a:lnTo>
                  <a:pt x="128" y="170"/>
                </a:lnTo>
                <a:lnTo>
                  <a:pt x="129" y="170"/>
                </a:lnTo>
                <a:lnTo>
                  <a:pt x="129" y="173"/>
                </a:lnTo>
                <a:lnTo>
                  <a:pt x="129" y="174"/>
                </a:lnTo>
                <a:lnTo>
                  <a:pt x="129" y="176"/>
                </a:lnTo>
                <a:lnTo>
                  <a:pt x="131" y="179"/>
                </a:lnTo>
                <a:lnTo>
                  <a:pt x="128" y="180"/>
                </a:lnTo>
                <a:lnTo>
                  <a:pt x="126" y="182"/>
                </a:lnTo>
                <a:lnTo>
                  <a:pt x="125" y="183"/>
                </a:lnTo>
                <a:lnTo>
                  <a:pt x="123" y="184"/>
                </a:lnTo>
                <a:lnTo>
                  <a:pt x="123" y="186"/>
                </a:lnTo>
                <a:lnTo>
                  <a:pt x="125" y="190"/>
                </a:lnTo>
                <a:lnTo>
                  <a:pt x="125" y="192"/>
                </a:lnTo>
                <a:lnTo>
                  <a:pt x="123" y="195"/>
                </a:lnTo>
                <a:lnTo>
                  <a:pt x="125" y="198"/>
                </a:lnTo>
                <a:lnTo>
                  <a:pt x="126" y="198"/>
                </a:lnTo>
                <a:lnTo>
                  <a:pt x="126" y="199"/>
                </a:lnTo>
                <a:lnTo>
                  <a:pt x="126" y="201"/>
                </a:lnTo>
                <a:lnTo>
                  <a:pt x="126" y="202"/>
                </a:lnTo>
                <a:lnTo>
                  <a:pt x="126" y="204"/>
                </a:lnTo>
                <a:lnTo>
                  <a:pt x="128" y="208"/>
                </a:lnTo>
                <a:lnTo>
                  <a:pt x="131" y="208"/>
                </a:lnTo>
                <a:lnTo>
                  <a:pt x="131" y="209"/>
                </a:lnTo>
                <a:lnTo>
                  <a:pt x="131" y="212"/>
                </a:lnTo>
                <a:lnTo>
                  <a:pt x="129" y="214"/>
                </a:lnTo>
                <a:lnTo>
                  <a:pt x="128" y="215"/>
                </a:lnTo>
                <a:lnTo>
                  <a:pt x="114" y="215"/>
                </a:lnTo>
                <a:lnTo>
                  <a:pt x="114" y="201"/>
                </a:lnTo>
                <a:lnTo>
                  <a:pt x="107" y="201"/>
                </a:lnTo>
                <a:lnTo>
                  <a:pt x="107" y="211"/>
                </a:lnTo>
                <a:lnTo>
                  <a:pt x="104" y="209"/>
                </a:lnTo>
                <a:lnTo>
                  <a:pt x="95" y="221"/>
                </a:lnTo>
                <a:lnTo>
                  <a:pt x="109" y="231"/>
                </a:lnTo>
                <a:lnTo>
                  <a:pt x="100" y="247"/>
                </a:lnTo>
                <a:lnTo>
                  <a:pt x="85" y="240"/>
                </a:lnTo>
                <a:lnTo>
                  <a:pt x="92" y="230"/>
                </a:lnTo>
                <a:lnTo>
                  <a:pt x="72" y="202"/>
                </a:lnTo>
                <a:lnTo>
                  <a:pt x="75" y="202"/>
                </a:lnTo>
                <a:lnTo>
                  <a:pt x="76" y="202"/>
                </a:lnTo>
                <a:lnTo>
                  <a:pt x="76" y="201"/>
                </a:lnTo>
                <a:lnTo>
                  <a:pt x="76" y="199"/>
                </a:lnTo>
                <a:lnTo>
                  <a:pt x="76" y="196"/>
                </a:lnTo>
                <a:lnTo>
                  <a:pt x="78" y="193"/>
                </a:lnTo>
                <a:lnTo>
                  <a:pt x="79" y="190"/>
                </a:lnTo>
                <a:lnTo>
                  <a:pt x="73" y="190"/>
                </a:lnTo>
                <a:lnTo>
                  <a:pt x="72" y="187"/>
                </a:lnTo>
                <a:lnTo>
                  <a:pt x="63" y="193"/>
                </a:lnTo>
                <a:lnTo>
                  <a:pt x="53" y="192"/>
                </a:lnTo>
                <a:lnTo>
                  <a:pt x="51" y="182"/>
                </a:lnTo>
                <a:lnTo>
                  <a:pt x="50" y="180"/>
                </a:lnTo>
                <a:lnTo>
                  <a:pt x="47" y="180"/>
                </a:lnTo>
                <a:lnTo>
                  <a:pt x="43" y="182"/>
                </a:lnTo>
                <a:lnTo>
                  <a:pt x="41" y="183"/>
                </a:lnTo>
                <a:lnTo>
                  <a:pt x="40" y="187"/>
                </a:lnTo>
                <a:lnTo>
                  <a:pt x="43" y="190"/>
                </a:lnTo>
                <a:lnTo>
                  <a:pt x="43" y="192"/>
                </a:lnTo>
                <a:lnTo>
                  <a:pt x="41" y="193"/>
                </a:lnTo>
                <a:lnTo>
                  <a:pt x="40" y="193"/>
                </a:lnTo>
                <a:lnTo>
                  <a:pt x="40" y="192"/>
                </a:lnTo>
                <a:lnTo>
                  <a:pt x="38" y="192"/>
                </a:lnTo>
                <a:lnTo>
                  <a:pt x="38" y="196"/>
                </a:lnTo>
                <a:lnTo>
                  <a:pt x="37" y="196"/>
                </a:lnTo>
                <a:lnTo>
                  <a:pt x="35" y="196"/>
                </a:lnTo>
                <a:lnTo>
                  <a:pt x="32" y="192"/>
                </a:lnTo>
                <a:lnTo>
                  <a:pt x="31" y="195"/>
                </a:lnTo>
                <a:lnTo>
                  <a:pt x="29" y="195"/>
                </a:lnTo>
                <a:lnTo>
                  <a:pt x="28" y="196"/>
                </a:lnTo>
                <a:lnTo>
                  <a:pt x="7" y="182"/>
                </a:lnTo>
                <a:lnTo>
                  <a:pt x="6" y="180"/>
                </a:lnTo>
                <a:lnTo>
                  <a:pt x="19" y="167"/>
                </a:lnTo>
                <a:lnTo>
                  <a:pt x="16" y="165"/>
                </a:lnTo>
                <a:lnTo>
                  <a:pt x="35" y="146"/>
                </a:lnTo>
                <a:lnTo>
                  <a:pt x="37" y="141"/>
                </a:lnTo>
                <a:lnTo>
                  <a:pt x="38" y="136"/>
                </a:lnTo>
                <a:lnTo>
                  <a:pt x="38" y="133"/>
                </a:lnTo>
                <a:lnTo>
                  <a:pt x="38" y="130"/>
                </a:lnTo>
                <a:lnTo>
                  <a:pt x="32" y="138"/>
                </a:lnTo>
                <a:lnTo>
                  <a:pt x="22" y="130"/>
                </a:lnTo>
                <a:lnTo>
                  <a:pt x="19" y="130"/>
                </a:lnTo>
                <a:lnTo>
                  <a:pt x="15" y="127"/>
                </a:lnTo>
                <a:lnTo>
                  <a:pt x="16" y="116"/>
                </a:lnTo>
                <a:lnTo>
                  <a:pt x="21" y="117"/>
                </a:lnTo>
                <a:lnTo>
                  <a:pt x="24" y="119"/>
                </a:lnTo>
                <a:lnTo>
                  <a:pt x="28" y="116"/>
                </a:lnTo>
                <a:lnTo>
                  <a:pt x="29" y="114"/>
                </a:lnTo>
                <a:lnTo>
                  <a:pt x="29" y="111"/>
                </a:lnTo>
                <a:lnTo>
                  <a:pt x="28" y="108"/>
                </a:lnTo>
                <a:lnTo>
                  <a:pt x="28" y="107"/>
                </a:lnTo>
                <a:lnTo>
                  <a:pt x="27" y="105"/>
                </a:lnTo>
                <a:lnTo>
                  <a:pt x="37" y="101"/>
                </a:lnTo>
                <a:lnTo>
                  <a:pt x="40" y="101"/>
                </a:lnTo>
                <a:lnTo>
                  <a:pt x="43" y="101"/>
                </a:lnTo>
                <a:lnTo>
                  <a:pt x="46" y="101"/>
                </a:lnTo>
                <a:lnTo>
                  <a:pt x="48" y="99"/>
                </a:lnTo>
                <a:lnTo>
                  <a:pt x="51" y="99"/>
                </a:lnTo>
                <a:lnTo>
                  <a:pt x="54" y="98"/>
                </a:lnTo>
                <a:lnTo>
                  <a:pt x="51" y="97"/>
                </a:lnTo>
                <a:lnTo>
                  <a:pt x="51" y="94"/>
                </a:lnTo>
                <a:lnTo>
                  <a:pt x="51" y="91"/>
                </a:lnTo>
                <a:lnTo>
                  <a:pt x="51" y="88"/>
                </a:lnTo>
                <a:lnTo>
                  <a:pt x="51" y="85"/>
                </a:lnTo>
                <a:lnTo>
                  <a:pt x="50" y="82"/>
                </a:lnTo>
                <a:lnTo>
                  <a:pt x="47" y="80"/>
                </a:lnTo>
                <a:lnTo>
                  <a:pt x="44" y="79"/>
                </a:lnTo>
                <a:lnTo>
                  <a:pt x="44" y="78"/>
                </a:lnTo>
                <a:lnTo>
                  <a:pt x="41" y="73"/>
                </a:lnTo>
                <a:lnTo>
                  <a:pt x="40" y="72"/>
                </a:lnTo>
                <a:lnTo>
                  <a:pt x="38" y="70"/>
                </a:lnTo>
                <a:lnTo>
                  <a:pt x="37" y="69"/>
                </a:lnTo>
                <a:lnTo>
                  <a:pt x="35" y="63"/>
                </a:lnTo>
                <a:lnTo>
                  <a:pt x="34" y="63"/>
                </a:lnTo>
                <a:lnTo>
                  <a:pt x="32" y="64"/>
                </a:lnTo>
                <a:lnTo>
                  <a:pt x="34" y="66"/>
                </a:lnTo>
                <a:lnTo>
                  <a:pt x="32" y="66"/>
                </a:lnTo>
                <a:lnTo>
                  <a:pt x="31" y="66"/>
                </a:lnTo>
                <a:lnTo>
                  <a:pt x="29" y="64"/>
                </a:lnTo>
                <a:lnTo>
                  <a:pt x="29" y="63"/>
                </a:lnTo>
                <a:lnTo>
                  <a:pt x="29" y="61"/>
                </a:lnTo>
                <a:lnTo>
                  <a:pt x="28" y="61"/>
                </a:lnTo>
                <a:lnTo>
                  <a:pt x="27" y="60"/>
                </a:lnTo>
                <a:lnTo>
                  <a:pt x="25" y="57"/>
                </a:lnTo>
                <a:lnTo>
                  <a:pt x="24" y="54"/>
                </a:lnTo>
                <a:lnTo>
                  <a:pt x="21" y="54"/>
                </a:lnTo>
                <a:lnTo>
                  <a:pt x="18" y="51"/>
                </a:lnTo>
                <a:lnTo>
                  <a:pt x="16" y="50"/>
                </a:lnTo>
                <a:lnTo>
                  <a:pt x="16" y="48"/>
                </a:lnTo>
                <a:lnTo>
                  <a:pt x="18" y="45"/>
                </a:lnTo>
                <a:lnTo>
                  <a:pt x="18" y="42"/>
                </a:lnTo>
                <a:lnTo>
                  <a:pt x="16" y="42"/>
                </a:lnTo>
                <a:lnTo>
                  <a:pt x="13" y="44"/>
                </a:lnTo>
                <a:lnTo>
                  <a:pt x="12" y="44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4"/>
                </a:lnTo>
                <a:lnTo>
                  <a:pt x="6" y="31"/>
                </a:lnTo>
                <a:lnTo>
                  <a:pt x="6" y="29"/>
                </a:lnTo>
                <a:lnTo>
                  <a:pt x="5" y="29"/>
                </a:lnTo>
                <a:lnTo>
                  <a:pt x="5" y="28"/>
                </a:lnTo>
                <a:lnTo>
                  <a:pt x="3" y="26"/>
                </a:lnTo>
                <a:lnTo>
                  <a:pt x="2" y="25"/>
                </a:lnTo>
                <a:lnTo>
                  <a:pt x="2" y="22"/>
                </a:lnTo>
                <a:lnTo>
                  <a:pt x="2" y="20"/>
                </a:lnTo>
                <a:lnTo>
                  <a:pt x="0" y="19"/>
                </a:lnTo>
                <a:lnTo>
                  <a:pt x="2" y="17"/>
                </a:lnTo>
                <a:lnTo>
                  <a:pt x="3" y="16"/>
                </a:lnTo>
                <a:lnTo>
                  <a:pt x="5" y="15"/>
                </a:lnTo>
                <a:lnTo>
                  <a:pt x="7" y="13"/>
                </a:lnTo>
                <a:lnTo>
                  <a:pt x="7" y="12"/>
                </a:lnTo>
                <a:lnTo>
                  <a:pt x="7" y="7"/>
                </a:lnTo>
                <a:lnTo>
                  <a:pt x="6" y="6"/>
                </a:lnTo>
                <a:lnTo>
                  <a:pt x="5" y="4"/>
                </a:lnTo>
                <a:lnTo>
                  <a:pt x="3" y="4"/>
                </a:lnTo>
                <a:lnTo>
                  <a:pt x="2" y="3"/>
                </a:lnTo>
                <a:lnTo>
                  <a:pt x="3" y="1"/>
                </a:lnTo>
                <a:lnTo>
                  <a:pt x="5" y="0"/>
                </a:lnTo>
                <a:lnTo>
                  <a:pt x="6" y="0"/>
                </a:lnTo>
                <a:lnTo>
                  <a:pt x="9" y="4"/>
                </a:lnTo>
                <a:lnTo>
                  <a:pt x="9" y="6"/>
                </a:lnTo>
                <a:lnTo>
                  <a:pt x="10" y="10"/>
                </a:lnTo>
                <a:lnTo>
                  <a:pt x="12" y="13"/>
                </a:lnTo>
                <a:lnTo>
                  <a:pt x="12" y="15"/>
                </a:lnTo>
                <a:lnTo>
                  <a:pt x="10" y="16"/>
                </a:lnTo>
                <a:lnTo>
                  <a:pt x="12" y="17"/>
                </a:lnTo>
                <a:lnTo>
                  <a:pt x="13" y="17"/>
                </a:lnTo>
                <a:lnTo>
                  <a:pt x="16" y="20"/>
                </a:lnTo>
                <a:lnTo>
                  <a:pt x="18" y="19"/>
                </a:lnTo>
                <a:lnTo>
                  <a:pt x="18" y="17"/>
                </a:lnTo>
                <a:lnTo>
                  <a:pt x="18" y="16"/>
                </a:lnTo>
                <a:lnTo>
                  <a:pt x="19" y="16"/>
                </a:lnTo>
                <a:lnTo>
                  <a:pt x="21" y="16"/>
                </a:lnTo>
                <a:lnTo>
                  <a:pt x="24" y="16"/>
                </a:lnTo>
                <a:lnTo>
                  <a:pt x="28" y="16"/>
                </a:lnTo>
                <a:lnTo>
                  <a:pt x="28" y="17"/>
                </a:lnTo>
                <a:lnTo>
                  <a:pt x="31" y="19"/>
                </a:lnTo>
                <a:lnTo>
                  <a:pt x="32" y="22"/>
                </a:lnTo>
                <a:lnTo>
                  <a:pt x="34" y="23"/>
                </a:lnTo>
                <a:lnTo>
                  <a:pt x="35" y="22"/>
                </a:lnTo>
                <a:lnTo>
                  <a:pt x="34" y="19"/>
                </a:lnTo>
                <a:lnTo>
                  <a:pt x="35" y="19"/>
                </a:lnTo>
                <a:lnTo>
                  <a:pt x="35" y="17"/>
                </a:lnTo>
                <a:lnTo>
                  <a:pt x="37" y="17"/>
                </a:lnTo>
                <a:lnTo>
                  <a:pt x="40" y="19"/>
                </a:lnTo>
                <a:lnTo>
                  <a:pt x="43" y="19"/>
                </a:lnTo>
                <a:lnTo>
                  <a:pt x="44" y="20"/>
                </a:lnTo>
                <a:lnTo>
                  <a:pt x="46" y="20"/>
                </a:lnTo>
                <a:lnTo>
                  <a:pt x="47" y="20"/>
                </a:lnTo>
                <a:lnTo>
                  <a:pt x="50" y="19"/>
                </a:lnTo>
                <a:lnTo>
                  <a:pt x="53" y="19"/>
                </a:lnTo>
                <a:lnTo>
                  <a:pt x="54" y="22"/>
                </a:lnTo>
                <a:lnTo>
                  <a:pt x="56" y="23"/>
                </a:lnTo>
                <a:lnTo>
                  <a:pt x="59" y="26"/>
                </a:lnTo>
                <a:lnTo>
                  <a:pt x="59" y="28"/>
                </a:lnTo>
                <a:lnTo>
                  <a:pt x="59" y="29"/>
                </a:lnTo>
                <a:lnTo>
                  <a:pt x="56" y="31"/>
                </a:lnTo>
                <a:lnTo>
                  <a:pt x="56" y="32"/>
                </a:lnTo>
                <a:lnTo>
                  <a:pt x="57" y="32"/>
                </a:lnTo>
                <a:lnTo>
                  <a:pt x="59" y="32"/>
                </a:lnTo>
                <a:lnTo>
                  <a:pt x="60" y="32"/>
                </a:lnTo>
                <a:lnTo>
                  <a:pt x="60" y="34"/>
                </a:lnTo>
                <a:lnTo>
                  <a:pt x="60" y="35"/>
                </a:lnTo>
                <a:lnTo>
                  <a:pt x="59" y="35"/>
                </a:lnTo>
                <a:lnTo>
                  <a:pt x="57" y="36"/>
                </a:lnTo>
                <a:lnTo>
                  <a:pt x="59" y="36"/>
                </a:lnTo>
                <a:lnTo>
                  <a:pt x="54" y="36"/>
                </a:lnTo>
                <a:lnTo>
                  <a:pt x="51" y="39"/>
                </a:lnTo>
                <a:lnTo>
                  <a:pt x="48" y="41"/>
                </a:lnTo>
                <a:lnTo>
                  <a:pt x="46" y="42"/>
                </a:lnTo>
                <a:lnTo>
                  <a:pt x="44" y="48"/>
                </a:lnTo>
                <a:lnTo>
                  <a:pt x="46" y="51"/>
                </a:lnTo>
                <a:lnTo>
                  <a:pt x="47" y="54"/>
                </a:lnTo>
                <a:lnTo>
                  <a:pt x="48" y="56"/>
                </a:lnTo>
                <a:lnTo>
                  <a:pt x="53" y="53"/>
                </a:lnTo>
                <a:lnTo>
                  <a:pt x="56" y="51"/>
                </a:lnTo>
                <a:lnTo>
                  <a:pt x="59" y="50"/>
                </a:lnTo>
                <a:lnTo>
                  <a:pt x="57" y="48"/>
                </a:lnTo>
                <a:lnTo>
                  <a:pt x="65" y="47"/>
                </a:lnTo>
                <a:lnTo>
                  <a:pt x="65" y="48"/>
                </a:lnTo>
                <a:lnTo>
                  <a:pt x="68" y="48"/>
                </a:lnTo>
                <a:lnTo>
                  <a:pt x="69" y="48"/>
                </a:lnTo>
                <a:lnTo>
                  <a:pt x="69" y="50"/>
                </a:lnTo>
                <a:lnTo>
                  <a:pt x="69" y="54"/>
                </a:lnTo>
                <a:lnTo>
                  <a:pt x="68" y="54"/>
                </a:lnTo>
                <a:lnTo>
                  <a:pt x="72" y="56"/>
                </a:lnTo>
                <a:lnTo>
                  <a:pt x="73" y="57"/>
                </a:lnTo>
                <a:lnTo>
                  <a:pt x="75" y="58"/>
                </a:lnTo>
                <a:lnTo>
                  <a:pt x="85" y="56"/>
                </a:lnTo>
                <a:lnTo>
                  <a:pt x="91" y="53"/>
                </a:lnTo>
                <a:lnTo>
                  <a:pt x="92" y="53"/>
                </a:lnTo>
                <a:lnTo>
                  <a:pt x="92" y="48"/>
                </a:lnTo>
                <a:lnTo>
                  <a:pt x="91" y="47"/>
                </a:lnTo>
                <a:lnTo>
                  <a:pt x="91" y="45"/>
                </a:lnTo>
                <a:lnTo>
                  <a:pt x="95" y="44"/>
                </a:lnTo>
                <a:lnTo>
                  <a:pt x="100" y="42"/>
                </a:lnTo>
                <a:lnTo>
                  <a:pt x="107" y="39"/>
                </a:lnTo>
                <a:lnTo>
                  <a:pt x="112" y="38"/>
                </a:lnTo>
                <a:lnTo>
                  <a:pt x="117" y="36"/>
                </a:lnTo>
                <a:lnTo>
                  <a:pt x="120" y="35"/>
                </a:lnTo>
                <a:lnTo>
                  <a:pt x="123" y="35"/>
                </a:lnTo>
                <a:lnTo>
                  <a:pt x="128" y="34"/>
                </a:lnTo>
                <a:lnTo>
                  <a:pt x="128" y="35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4" name="Rectangle 760"/>
          <p:cNvSpPr>
            <a:spLocks noChangeArrowheads="1"/>
          </p:cNvSpPr>
          <p:nvPr/>
        </p:nvSpPr>
        <p:spPr bwMode="auto">
          <a:xfrm>
            <a:off x="4814129" y="4750471"/>
            <a:ext cx="575338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Белореченский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Freeform 267"/>
          <p:cNvSpPr>
            <a:spLocks noEditPoints="1"/>
          </p:cNvSpPr>
          <p:nvPr/>
        </p:nvSpPr>
        <p:spPr bwMode="auto">
          <a:xfrm rot="21334256">
            <a:off x="6173267" y="4063577"/>
            <a:ext cx="855274" cy="1136571"/>
          </a:xfrm>
          <a:custGeom>
            <a:avLst/>
            <a:gdLst>
              <a:gd name="T0" fmla="*/ 2147483647 w 204"/>
              <a:gd name="T1" fmla="*/ 2147483647 h 312"/>
              <a:gd name="T2" fmla="*/ 2147483647 w 204"/>
              <a:gd name="T3" fmla="*/ 2147483647 h 312"/>
              <a:gd name="T4" fmla="*/ 2147483647 w 204"/>
              <a:gd name="T5" fmla="*/ 2147483647 h 312"/>
              <a:gd name="T6" fmla="*/ 2147483647 w 204"/>
              <a:gd name="T7" fmla="*/ 2147483647 h 312"/>
              <a:gd name="T8" fmla="*/ 2147483647 w 204"/>
              <a:gd name="T9" fmla="*/ 2147483647 h 312"/>
              <a:gd name="T10" fmla="*/ 2147483647 w 204"/>
              <a:gd name="T11" fmla="*/ 2147483647 h 312"/>
              <a:gd name="T12" fmla="*/ 2147483647 w 204"/>
              <a:gd name="T13" fmla="*/ 2147483647 h 312"/>
              <a:gd name="T14" fmla="*/ 2147483647 w 204"/>
              <a:gd name="T15" fmla="*/ 2147483647 h 312"/>
              <a:gd name="T16" fmla="*/ 2147483647 w 204"/>
              <a:gd name="T17" fmla="*/ 2147483647 h 312"/>
              <a:gd name="T18" fmla="*/ 2147483647 w 204"/>
              <a:gd name="T19" fmla="*/ 2147483647 h 312"/>
              <a:gd name="T20" fmla="*/ 2147483647 w 204"/>
              <a:gd name="T21" fmla="*/ 2147483647 h 312"/>
              <a:gd name="T22" fmla="*/ 2147483647 w 204"/>
              <a:gd name="T23" fmla="*/ 2147483647 h 312"/>
              <a:gd name="T24" fmla="*/ 2147483647 w 204"/>
              <a:gd name="T25" fmla="*/ 2147483647 h 312"/>
              <a:gd name="T26" fmla="*/ 2147483647 w 204"/>
              <a:gd name="T27" fmla="*/ 2147483647 h 312"/>
              <a:gd name="T28" fmla="*/ 2147483647 w 204"/>
              <a:gd name="T29" fmla="*/ 2147483647 h 312"/>
              <a:gd name="T30" fmla="*/ 2147483647 w 204"/>
              <a:gd name="T31" fmla="*/ 2147483647 h 312"/>
              <a:gd name="T32" fmla="*/ 2147483647 w 204"/>
              <a:gd name="T33" fmla="*/ 2147483647 h 312"/>
              <a:gd name="T34" fmla="*/ 2147483647 w 204"/>
              <a:gd name="T35" fmla="*/ 2147483647 h 312"/>
              <a:gd name="T36" fmla="*/ 2147483647 w 204"/>
              <a:gd name="T37" fmla="*/ 2147483647 h 312"/>
              <a:gd name="T38" fmla="*/ 2147483647 w 204"/>
              <a:gd name="T39" fmla="*/ 2147483647 h 312"/>
              <a:gd name="T40" fmla="*/ 2147483647 w 204"/>
              <a:gd name="T41" fmla="*/ 2147483647 h 312"/>
              <a:gd name="T42" fmla="*/ 2147483647 w 204"/>
              <a:gd name="T43" fmla="*/ 2147483647 h 312"/>
              <a:gd name="T44" fmla="*/ 2147483647 w 204"/>
              <a:gd name="T45" fmla="*/ 2147483647 h 312"/>
              <a:gd name="T46" fmla="*/ 2147483647 w 204"/>
              <a:gd name="T47" fmla="*/ 2147483647 h 312"/>
              <a:gd name="T48" fmla="*/ 2147483647 w 204"/>
              <a:gd name="T49" fmla="*/ 2147483647 h 312"/>
              <a:gd name="T50" fmla="*/ 2147483647 w 204"/>
              <a:gd name="T51" fmla="*/ 2147483647 h 312"/>
              <a:gd name="T52" fmla="*/ 2147483647 w 204"/>
              <a:gd name="T53" fmla="*/ 2147483647 h 312"/>
              <a:gd name="T54" fmla="*/ 2147483647 w 204"/>
              <a:gd name="T55" fmla="*/ 2147483647 h 312"/>
              <a:gd name="T56" fmla="*/ 2147483647 w 204"/>
              <a:gd name="T57" fmla="*/ 2147483647 h 312"/>
              <a:gd name="T58" fmla="*/ 2147483647 w 204"/>
              <a:gd name="T59" fmla="*/ 2147483647 h 312"/>
              <a:gd name="T60" fmla="*/ 2147483647 w 204"/>
              <a:gd name="T61" fmla="*/ 2147483647 h 312"/>
              <a:gd name="T62" fmla="*/ 2147483647 w 204"/>
              <a:gd name="T63" fmla="*/ 2147483647 h 312"/>
              <a:gd name="T64" fmla="*/ 2147483647 w 204"/>
              <a:gd name="T65" fmla="*/ 2147483647 h 312"/>
              <a:gd name="T66" fmla="*/ 2147483647 w 204"/>
              <a:gd name="T67" fmla="*/ 2147483647 h 312"/>
              <a:gd name="T68" fmla="*/ 2147483647 w 204"/>
              <a:gd name="T69" fmla="*/ 2147483647 h 312"/>
              <a:gd name="T70" fmla="*/ 2147483647 w 204"/>
              <a:gd name="T71" fmla="*/ 2147483647 h 312"/>
              <a:gd name="T72" fmla="*/ 2147483647 w 204"/>
              <a:gd name="T73" fmla="*/ 2147483647 h 312"/>
              <a:gd name="T74" fmla="*/ 2147483647 w 204"/>
              <a:gd name="T75" fmla="*/ 2147483647 h 312"/>
              <a:gd name="T76" fmla="*/ 2147483647 w 204"/>
              <a:gd name="T77" fmla="*/ 2147483647 h 312"/>
              <a:gd name="T78" fmla="*/ 2147483647 w 204"/>
              <a:gd name="T79" fmla="*/ 2147483647 h 312"/>
              <a:gd name="T80" fmla="*/ 2147483647 w 204"/>
              <a:gd name="T81" fmla="*/ 2147483647 h 312"/>
              <a:gd name="T82" fmla="*/ 2147483647 w 204"/>
              <a:gd name="T83" fmla="*/ 2147483647 h 312"/>
              <a:gd name="T84" fmla="*/ 2147483647 w 204"/>
              <a:gd name="T85" fmla="*/ 2147483647 h 312"/>
              <a:gd name="T86" fmla="*/ 2147483647 w 204"/>
              <a:gd name="T87" fmla="*/ 2147483647 h 312"/>
              <a:gd name="T88" fmla="*/ 2147483647 w 204"/>
              <a:gd name="T89" fmla="*/ 2147483647 h 312"/>
              <a:gd name="T90" fmla="*/ 2147483647 w 204"/>
              <a:gd name="T91" fmla="*/ 2147483647 h 312"/>
              <a:gd name="T92" fmla="*/ 2147483647 w 204"/>
              <a:gd name="T93" fmla="*/ 2147483647 h 312"/>
              <a:gd name="T94" fmla="*/ 2147483647 w 204"/>
              <a:gd name="T95" fmla="*/ 2147483647 h 312"/>
              <a:gd name="T96" fmla="*/ 2147483647 w 204"/>
              <a:gd name="T97" fmla="*/ 2147483647 h 312"/>
              <a:gd name="T98" fmla="*/ 2147483647 w 204"/>
              <a:gd name="T99" fmla="*/ 2147483647 h 312"/>
              <a:gd name="T100" fmla="*/ 2147483647 w 204"/>
              <a:gd name="T101" fmla="*/ 2147483647 h 312"/>
              <a:gd name="T102" fmla="*/ 2147483647 w 204"/>
              <a:gd name="T103" fmla="*/ 2147483647 h 312"/>
              <a:gd name="T104" fmla="*/ 2147483647 w 204"/>
              <a:gd name="T105" fmla="*/ 2147483647 h 312"/>
              <a:gd name="T106" fmla="*/ 2147483647 w 204"/>
              <a:gd name="T107" fmla="*/ 2147483647 h 312"/>
              <a:gd name="T108" fmla="*/ 2147483647 w 204"/>
              <a:gd name="T109" fmla="*/ 2147483647 h 312"/>
              <a:gd name="T110" fmla="*/ 2147483647 w 204"/>
              <a:gd name="T111" fmla="*/ 2147483647 h 312"/>
              <a:gd name="T112" fmla="*/ 2147483647 w 204"/>
              <a:gd name="T113" fmla="*/ 2147483647 h 312"/>
              <a:gd name="T114" fmla="*/ 2147483647 w 204"/>
              <a:gd name="T115" fmla="*/ 2147483647 h 31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4"/>
              <a:gd name="T175" fmla="*/ 0 h 312"/>
              <a:gd name="T176" fmla="*/ 204 w 204"/>
              <a:gd name="T177" fmla="*/ 312 h 31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4" h="312">
                <a:moveTo>
                  <a:pt x="185" y="22"/>
                </a:moveTo>
                <a:lnTo>
                  <a:pt x="186" y="26"/>
                </a:lnTo>
                <a:lnTo>
                  <a:pt x="186" y="34"/>
                </a:lnTo>
                <a:lnTo>
                  <a:pt x="186" y="35"/>
                </a:lnTo>
                <a:lnTo>
                  <a:pt x="189" y="34"/>
                </a:lnTo>
                <a:lnTo>
                  <a:pt x="191" y="35"/>
                </a:lnTo>
                <a:lnTo>
                  <a:pt x="191" y="37"/>
                </a:lnTo>
                <a:lnTo>
                  <a:pt x="189" y="38"/>
                </a:lnTo>
                <a:lnTo>
                  <a:pt x="185" y="37"/>
                </a:lnTo>
                <a:lnTo>
                  <a:pt x="185" y="38"/>
                </a:lnTo>
                <a:lnTo>
                  <a:pt x="185" y="39"/>
                </a:lnTo>
                <a:lnTo>
                  <a:pt x="185" y="45"/>
                </a:lnTo>
                <a:lnTo>
                  <a:pt x="185" y="56"/>
                </a:lnTo>
                <a:lnTo>
                  <a:pt x="185" y="61"/>
                </a:lnTo>
                <a:lnTo>
                  <a:pt x="183" y="66"/>
                </a:lnTo>
                <a:lnTo>
                  <a:pt x="185" y="69"/>
                </a:lnTo>
                <a:lnTo>
                  <a:pt x="185" y="75"/>
                </a:lnTo>
                <a:lnTo>
                  <a:pt x="186" y="76"/>
                </a:lnTo>
                <a:lnTo>
                  <a:pt x="188" y="78"/>
                </a:lnTo>
                <a:lnTo>
                  <a:pt x="188" y="79"/>
                </a:lnTo>
                <a:lnTo>
                  <a:pt x="194" y="82"/>
                </a:lnTo>
                <a:lnTo>
                  <a:pt x="195" y="85"/>
                </a:lnTo>
                <a:lnTo>
                  <a:pt x="197" y="85"/>
                </a:lnTo>
                <a:lnTo>
                  <a:pt x="197" y="86"/>
                </a:lnTo>
                <a:lnTo>
                  <a:pt x="198" y="89"/>
                </a:lnTo>
                <a:lnTo>
                  <a:pt x="200" y="91"/>
                </a:lnTo>
                <a:lnTo>
                  <a:pt x="200" y="92"/>
                </a:lnTo>
                <a:lnTo>
                  <a:pt x="201" y="98"/>
                </a:lnTo>
                <a:lnTo>
                  <a:pt x="202" y="105"/>
                </a:lnTo>
                <a:lnTo>
                  <a:pt x="204" y="107"/>
                </a:lnTo>
                <a:lnTo>
                  <a:pt x="197" y="113"/>
                </a:lnTo>
                <a:lnTo>
                  <a:pt x="180" y="97"/>
                </a:lnTo>
                <a:lnTo>
                  <a:pt x="173" y="104"/>
                </a:lnTo>
                <a:lnTo>
                  <a:pt x="160" y="91"/>
                </a:lnTo>
                <a:lnTo>
                  <a:pt x="153" y="98"/>
                </a:lnTo>
                <a:lnTo>
                  <a:pt x="139" y="110"/>
                </a:lnTo>
                <a:lnTo>
                  <a:pt x="132" y="116"/>
                </a:lnTo>
                <a:lnTo>
                  <a:pt x="131" y="114"/>
                </a:lnTo>
                <a:lnTo>
                  <a:pt x="126" y="116"/>
                </a:lnTo>
                <a:lnTo>
                  <a:pt x="123" y="114"/>
                </a:lnTo>
                <a:lnTo>
                  <a:pt x="122" y="113"/>
                </a:lnTo>
                <a:lnTo>
                  <a:pt x="120" y="110"/>
                </a:lnTo>
                <a:lnTo>
                  <a:pt x="125" y="105"/>
                </a:lnTo>
                <a:lnTo>
                  <a:pt x="123" y="104"/>
                </a:lnTo>
                <a:lnTo>
                  <a:pt x="126" y="102"/>
                </a:lnTo>
                <a:lnTo>
                  <a:pt x="122" y="97"/>
                </a:lnTo>
                <a:lnTo>
                  <a:pt x="116" y="100"/>
                </a:lnTo>
                <a:lnTo>
                  <a:pt x="116" y="98"/>
                </a:lnTo>
                <a:lnTo>
                  <a:pt x="115" y="97"/>
                </a:lnTo>
                <a:lnTo>
                  <a:pt x="113" y="95"/>
                </a:lnTo>
                <a:lnTo>
                  <a:pt x="112" y="94"/>
                </a:lnTo>
                <a:lnTo>
                  <a:pt x="112" y="88"/>
                </a:lnTo>
                <a:lnTo>
                  <a:pt x="110" y="83"/>
                </a:lnTo>
                <a:lnTo>
                  <a:pt x="107" y="83"/>
                </a:lnTo>
                <a:lnTo>
                  <a:pt x="104" y="82"/>
                </a:lnTo>
                <a:lnTo>
                  <a:pt x="103" y="80"/>
                </a:lnTo>
                <a:lnTo>
                  <a:pt x="93" y="88"/>
                </a:lnTo>
                <a:lnTo>
                  <a:pt x="94" y="91"/>
                </a:lnTo>
                <a:lnTo>
                  <a:pt x="85" y="97"/>
                </a:lnTo>
                <a:lnTo>
                  <a:pt x="84" y="94"/>
                </a:lnTo>
                <a:lnTo>
                  <a:pt x="72" y="104"/>
                </a:lnTo>
                <a:lnTo>
                  <a:pt x="54" y="83"/>
                </a:lnTo>
                <a:lnTo>
                  <a:pt x="49" y="88"/>
                </a:lnTo>
                <a:lnTo>
                  <a:pt x="44" y="91"/>
                </a:lnTo>
                <a:lnTo>
                  <a:pt x="66" y="117"/>
                </a:lnTo>
                <a:lnTo>
                  <a:pt x="76" y="114"/>
                </a:lnTo>
                <a:lnTo>
                  <a:pt x="85" y="126"/>
                </a:lnTo>
                <a:lnTo>
                  <a:pt x="94" y="122"/>
                </a:lnTo>
                <a:lnTo>
                  <a:pt x="101" y="129"/>
                </a:lnTo>
                <a:lnTo>
                  <a:pt x="90" y="139"/>
                </a:lnTo>
                <a:lnTo>
                  <a:pt x="100" y="151"/>
                </a:lnTo>
                <a:lnTo>
                  <a:pt x="112" y="141"/>
                </a:lnTo>
                <a:lnTo>
                  <a:pt x="120" y="145"/>
                </a:lnTo>
                <a:lnTo>
                  <a:pt x="117" y="155"/>
                </a:lnTo>
                <a:lnTo>
                  <a:pt x="119" y="157"/>
                </a:lnTo>
                <a:lnTo>
                  <a:pt x="120" y="157"/>
                </a:lnTo>
                <a:lnTo>
                  <a:pt x="122" y="157"/>
                </a:lnTo>
                <a:lnTo>
                  <a:pt x="122" y="160"/>
                </a:lnTo>
                <a:lnTo>
                  <a:pt x="120" y="161"/>
                </a:lnTo>
                <a:lnTo>
                  <a:pt x="117" y="164"/>
                </a:lnTo>
                <a:lnTo>
                  <a:pt x="116" y="167"/>
                </a:lnTo>
                <a:lnTo>
                  <a:pt x="117" y="171"/>
                </a:lnTo>
                <a:lnTo>
                  <a:pt x="117" y="174"/>
                </a:lnTo>
                <a:lnTo>
                  <a:pt x="120" y="180"/>
                </a:lnTo>
                <a:lnTo>
                  <a:pt x="117" y="185"/>
                </a:lnTo>
                <a:lnTo>
                  <a:pt x="119" y="186"/>
                </a:lnTo>
                <a:lnTo>
                  <a:pt x="119" y="190"/>
                </a:lnTo>
                <a:lnTo>
                  <a:pt x="122" y="196"/>
                </a:lnTo>
                <a:lnTo>
                  <a:pt x="123" y="199"/>
                </a:lnTo>
                <a:lnTo>
                  <a:pt x="125" y="199"/>
                </a:lnTo>
                <a:lnTo>
                  <a:pt x="128" y="204"/>
                </a:lnTo>
                <a:lnTo>
                  <a:pt x="129" y="204"/>
                </a:lnTo>
                <a:lnTo>
                  <a:pt x="132" y="205"/>
                </a:lnTo>
                <a:lnTo>
                  <a:pt x="134" y="206"/>
                </a:lnTo>
                <a:lnTo>
                  <a:pt x="135" y="209"/>
                </a:lnTo>
                <a:lnTo>
                  <a:pt x="134" y="211"/>
                </a:lnTo>
                <a:lnTo>
                  <a:pt x="134" y="212"/>
                </a:lnTo>
                <a:lnTo>
                  <a:pt x="135" y="214"/>
                </a:lnTo>
                <a:lnTo>
                  <a:pt x="138" y="214"/>
                </a:lnTo>
                <a:lnTo>
                  <a:pt x="139" y="215"/>
                </a:lnTo>
                <a:lnTo>
                  <a:pt x="142" y="218"/>
                </a:lnTo>
                <a:lnTo>
                  <a:pt x="145" y="226"/>
                </a:lnTo>
                <a:lnTo>
                  <a:pt x="150" y="228"/>
                </a:lnTo>
                <a:lnTo>
                  <a:pt x="150" y="233"/>
                </a:lnTo>
                <a:lnTo>
                  <a:pt x="151" y="233"/>
                </a:lnTo>
                <a:lnTo>
                  <a:pt x="150" y="234"/>
                </a:lnTo>
                <a:lnTo>
                  <a:pt x="151" y="236"/>
                </a:lnTo>
                <a:lnTo>
                  <a:pt x="153" y="237"/>
                </a:lnTo>
                <a:lnTo>
                  <a:pt x="156" y="239"/>
                </a:lnTo>
                <a:lnTo>
                  <a:pt x="156" y="242"/>
                </a:lnTo>
                <a:lnTo>
                  <a:pt x="158" y="242"/>
                </a:lnTo>
                <a:lnTo>
                  <a:pt x="157" y="248"/>
                </a:lnTo>
                <a:lnTo>
                  <a:pt x="161" y="252"/>
                </a:lnTo>
                <a:lnTo>
                  <a:pt x="164" y="259"/>
                </a:lnTo>
                <a:lnTo>
                  <a:pt x="164" y="262"/>
                </a:lnTo>
                <a:lnTo>
                  <a:pt x="173" y="270"/>
                </a:lnTo>
                <a:lnTo>
                  <a:pt x="178" y="270"/>
                </a:lnTo>
                <a:lnTo>
                  <a:pt x="180" y="271"/>
                </a:lnTo>
                <a:lnTo>
                  <a:pt x="182" y="272"/>
                </a:lnTo>
                <a:lnTo>
                  <a:pt x="186" y="278"/>
                </a:lnTo>
                <a:lnTo>
                  <a:pt x="183" y="281"/>
                </a:lnTo>
                <a:lnTo>
                  <a:pt x="180" y="280"/>
                </a:lnTo>
                <a:lnTo>
                  <a:pt x="176" y="283"/>
                </a:lnTo>
                <a:lnTo>
                  <a:pt x="176" y="284"/>
                </a:lnTo>
                <a:lnTo>
                  <a:pt x="163" y="296"/>
                </a:lnTo>
                <a:lnTo>
                  <a:pt x="166" y="299"/>
                </a:lnTo>
                <a:lnTo>
                  <a:pt x="153" y="312"/>
                </a:lnTo>
                <a:lnTo>
                  <a:pt x="138" y="297"/>
                </a:lnTo>
                <a:lnTo>
                  <a:pt x="129" y="305"/>
                </a:lnTo>
                <a:lnTo>
                  <a:pt x="116" y="287"/>
                </a:lnTo>
                <a:lnTo>
                  <a:pt x="113" y="289"/>
                </a:lnTo>
                <a:lnTo>
                  <a:pt x="107" y="280"/>
                </a:lnTo>
                <a:lnTo>
                  <a:pt x="123" y="265"/>
                </a:lnTo>
                <a:lnTo>
                  <a:pt x="116" y="259"/>
                </a:lnTo>
                <a:lnTo>
                  <a:pt x="109" y="258"/>
                </a:lnTo>
                <a:lnTo>
                  <a:pt x="100" y="250"/>
                </a:lnTo>
                <a:lnTo>
                  <a:pt x="103" y="248"/>
                </a:lnTo>
                <a:lnTo>
                  <a:pt x="91" y="234"/>
                </a:lnTo>
                <a:lnTo>
                  <a:pt x="85" y="237"/>
                </a:lnTo>
                <a:lnTo>
                  <a:pt x="84" y="230"/>
                </a:lnTo>
                <a:lnTo>
                  <a:pt x="82" y="223"/>
                </a:lnTo>
                <a:lnTo>
                  <a:pt x="78" y="215"/>
                </a:lnTo>
                <a:lnTo>
                  <a:pt x="76" y="214"/>
                </a:lnTo>
                <a:lnTo>
                  <a:pt x="71" y="217"/>
                </a:lnTo>
                <a:lnTo>
                  <a:pt x="69" y="214"/>
                </a:lnTo>
                <a:lnTo>
                  <a:pt x="73" y="211"/>
                </a:lnTo>
                <a:lnTo>
                  <a:pt x="72" y="206"/>
                </a:lnTo>
                <a:lnTo>
                  <a:pt x="68" y="209"/>
                </a:lnTo>
                <a:lnTo>
                  <a:pt x="63" y="199"/>
                </a:lnTo>
                <a:lnTo>
                  <a:pt x="78" y="192"/>
                </a:lnTo>
                <a:lnTo>
                  <a:pt x="73" y="179"/>
                </a:lnTo>
                <a:lnTo>
                  <a:pt x="66" y="176"/>
                </a:lnTo>
                <a:lnTo>
                  <a:pt x="63" y="173"/>
                </a:lnTo>
                <a:lnTo>
                  <a:pt x="62" y="167"/>
                </a:lnTo>
                <a:lnTo>
                  <a:pt x="54" y="164"/>
                </a:lnTo>
                <a:lnTo>
                  <a:pt x="53" y="161"/>
                </a:lnTo>
                <a:lnTo>
                  <a:pt x="47" y="157"/>
                </a:lnTo>
                <a:lnTo>
                  <a:pt x="44" y="151"/>
                </a:lnTo>
                <a:lnTo>
                  <a:pt x="44" y="139"/>
                </a:lnTo>
                <a:lnTo>
                  <a:pt x="46" y="138"/>
                </a:lnTo>
                <a:lnTo>
                  <a:pt x="47" y="135"/>
                </a:lnTo>
                <a:lnTo>
                  <a:pt x="46" y="132"/>
                </a:lnTo>
                <a:lnTo>
                  <a:pt x="49" y="120"/>
                </a:lnTo>
                <a:lnTo>
                  <a:pt x="47" y="119"/>
                </a:lnTo>
                <a:lnTo>
                  <a:pt x="50" y="116"/>
                </a:lnTo>
                <a:lnTo>
                  <a:pt x="46" y="111"/>
                </a:lnTo>
                <a:lnTo>
                  <a:pt x="34" y="119"/>
                </a:lnTo>
                <a:lnTo>
                  <a:pt x="29" y="114"/>
                </a:lnTo>
                <a:lnTo>
                  <a:pt x="19" y="126"/>
                </a:lnTo>
                <a:lnTo>
                  <a:pt x="15" y="127"/>
                </a:lnTo>
                <a:lnTo>
                  <a:pt x="0" y="108"/>
                </a:lnTo>
                <a:lnTo>
                  <a:pt x="27" y="86"/>
                </a:lnTo>
                <a:lnTo>
                  <a:pt x="22" y="82"/>
                </a:lnTo>
                <a:lnTo>
                  <a:pt x="19" y="83"/>
                </a:lnTo>
                <a:lnTo>
                  <a:pt x="15" y="76"/>
                </a:lnTo>
                <a:lnTo>
                  <a:pt x="27" y="64"/>
                </a:lnTo>
                <a:lnTo>
                  <a:pt x="22" y="59"/>
                </a:lnTo>
                <a:lnTo>
                  <a:pt x="28" y="51"/>
                </a:lnTo>
                <a:lnTo>
                  <a:pt x="21" y="44"/>
                </a:lnTo>
                <a:lnTo>
                  <a:pt x="41" y="25"/>
                </a:lnTo>
                <a:lnTo>
                  <a:pt x="32" y="13"/>
                </a:lnTo>
                <a:lnTo>
                  <a:pt x="38" y="9"/>
                </a:lnTo>
                <a:lnTo>
                  <a:pt x="41" y="10"/>
                </a:lnTo>
                <a:lnTo>
                  <a:pt x="47" y="4"/>
                </a:lnTo>
                <a:lnTo>
                  <a:pt x="51" y="10"/>
                </a:lnTo>
                <a:lnTo>
                  <a:pt x="56" y="13"/>
                </a:lnTo>
                <a:lnTo>
                  <a:pt x="63" y="6"/>
                </a:lnTo>
                <a:lnTo>
                  <a:pt x="84" y="7"/>
                </a:lnTo>
                <a:lnTo>
                  <a:pt x="84" y="13"/>
                </a:lnTo>
                <a:lnTo>
                  <a:pt x="88" y="13"/>
                </a:lnTo>
                <a:lnTo>
                  <a:pt x="91" y="10"/>
                </a:lnTo>
                <a:lnTo>
                  <a:pt x="93" y="12"/>
                </a:lnTo>
                <a:lnTo>
                  <a:pt x="97" y="15"/>
                </a:lnTo>
                <a:lnTo>
                  <a:pt x="100" y="15"/>
                </a:lnTo>
                <a:lnTo>
                  <a:pt x="113" y="15"/>
                </a:lnTo>
                <a:lnTo>
                  <a:pt x="123" y="16"/>
                </a:lnTo>
                <a:lnTo>
                  <a:pt x="132" y="16"/>
                </a:lnTo>
                <a:lnTo>
                  <a:pt x="144" y="16"/>
                </a:lnTo>
                <a:lnTo>
                  <a:pt x="147" y="16"/>
                </a:lnTo>
                <a:lnTo>
                  <a:pt x="150" y="16"/>
                </a:lnTo>
                <a:lnTo>
                  <a:pt x="150" y="12"/>
                </a:lnTo>
                <a:lnTo>
                  <a:pt x="151" y="12"/>
                </a:lnTo>
                <a:lnTo>
                  <a:pt x="154" y="12"/>
                </a:lnTo>
                <a:lnTo>
                  <a:pt x="154" y="13"/>
                </a:lnTo>
                <a:lnTo>
                  <a:pt x="156" y="13"/>
                </a:lnTo>
                <a:lnTo>
                  <a:pt x="158" y="13"/>
                </a:lnTo>
                <a:lnTo>
                  <a:pt x="158" y="10"/>
                </a:lnTo>
                <a:lnTo>
                  <a:pt x="158" y="7"/>
                </a:lnTo>
                <a:lnTo>
                  <a:pt x="160" y="6"/>
                </a:lnTo>
                <a:lnTo>
                  <a:pt x="160" y="1"/>
                </a:lnTo>
                <a:lnTo>
                  <a:pt x="163" y="0"/>
                </a:lnTo>
                <a:lnTo>
                  <a:pt x="164" y="1"/>
                </a:lnTo>
                <a:lnTo>
                  <a:pt x="167" y="3"/>
                </a:lnTo>
                <a:lnTo>
                  <a:pt x="169" y="7"/>
                </a:lnTo>
                <a:lnTo>
                  <a:pt x="169" y="10"/>
                </a:lnTo>
                <a:lnTo>
                  <a:pt x="170" y="15"/>
                </a:lnTo>
                <a:lnTo>
                  <a:pt x="170" y="16"/>
                </a:lnTo>
                <a:lnTo>
                  <a:pt x="172" y="17"/>
                </a:lnTo>
                <a:lnTo>
                  <a:pt x="178" y="19"/>
                </a:lnTo>
                <a:lnTo>
                  <a:pt x="183" y="19"/>
                </a:lnTo>
                <a:lnTo>
                  <a:pt x="185" y="20"/>
                </a:lnTo>
                <a:lnTo>
                  <a:pt x="185" y="22"/>
                </a:lnTo>
                <a:close/>
                <a:moveTo>
                  <a:pt x="87" y="185"/>
                </a:moveTo>
                <a:lnTo>
                  <a:pt x="98" y="173"/>
                </a:lnTo>
                <a:lnTo>
                  <a:pt x="95" y="170"/>
                </a:lnTo>
                <a:lnTo>
                  <a:pt x="97" y="168"/>
                </a:lnTo>
                <a:lnTo>
                  <a:pt x="93" y="165"/>
                </a:lnTo>
                <a:lnTo>
                  <a:pt x="91" y="167"/>
                </a:lnTo>
                <a:lnTo>
                  <a:pt x="82" y="173"/>
                </a:lnTo>
                <a:lnTo>
                  <a:pt x="84" y="176"/>
                </a:lnTo>
                <a:lnTo>
                  <a:pt x="81" y="179"/>
                </a:lnTo>
                <a:lnTo>
                  <a:pt x="87" y="185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5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6" name="Rectangle 760"/>
          <p:cNvSpPr>
            <a:spLocks noChangeArrowheads="1"/>
          </p:cNvSpPr>
          <p:nvPr/>
        </p:nvSpPr>
        <p:spPr bwMode="auto">
          <a:xfrm>
            <a:off x="6332237" y="4212878"/>
            <a:ext cx="575338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Новокубанский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Freeform 285"/>
          <p:cNvSpPr>
            <a:spLocks/>
          </p:cNvSpPr>
          <p:nvPr/>
        </p:nvSpPr>
        <p:spPr bwMode="auto">
          <a:xfrm rot="21334256">
            <a:off x="6697155" y="4365553"/>
            <a:ext cx="607451" cy="655029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5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8" name="Rectangle 760"/>
          <p:cNvSpPr>
            <a:spLocks noChangeArrowheads="1"/>
          </p:cNvSpPr>
          <p:nvPr/>
        </p:nvSpPr>
        <p:spPr bwMode="auto">
          <a:xfrm>
            <a:off x="6842214" y="4584901"/>
            <a:ext cx="575338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Успенский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Freeform 262"/>
          <p:cNvSpPr>
            <a:spLocks/>
          </p:cNvSpPr>
          <p:nvPr/>
        </p:nvSpPr>
        <p:spPr bwMode="auto">
          <a:xfrm rot="21334256">
            <a:off x="5417359" y="4069661"/>
            <a:ext cx="1127323" cy="818785"/>
          </a:xfrm>
          <a:custGeom>
            <a:avLst/>
            <a:gdLst>
              <a:gd name="T0" fmla="*/ 2147483647 w 270"/>
              <a:gd name="T1" fmla="*/ 2147483647 h 225"/>
              <a:gd name="T2" fmla="*/ 2147483647 w 270"/>
              <a:gd name="T3" fmla="*/ 2147483647 h 225"/>
              <a:gd name="T4" fmla="*/ 2147483647 w 270"/>
              <a:gd name="T5" fmla="*/ 2147483647 h 225"/>
              <a:gd name="T6" fmla="*/ 2147483647 w 270"/>
              <a:gd name="T7" fmla="*/ 2147483647 h 225"/>
              <a:gd name="T8" fmla="*/ 2147483647 w 270"/>
              <a:gd name="T9" fmla="*/ 2147483647 h 225"/>
              <a:gd name="T10" fmla="*/ 2147483647 w 270"/>
              <a:gd name="T11" fmla="*/ 2147483647 h 225"/>
              <a:gd name="T12" fmla="*/ 2147483647 w 270"/>
              <a:gd name="T13" fmla="*/ 2147483647 h 225"/>
              <a:gd name="T14" fmla="*/ 2147483647 w 270"/>
              <a:gd name="T15" fmla="*/ 2147483647 h 225"/>
              <a:gd name="T16" fmla="*/ 2147483647 w 270"/>
              <a:gd name="T17" fmla="*/ 2147483647 h 225"/>
              <a:gd name="T18" fmla="*/ 2147483647 w 270"/>
              <a:gd name="T19" fmla="*/ 2147483647 h 225"/>
              <a:gd name="T20" fmla="*/ 2147483647 w 270"/>
              <a:gd name="T21" fmla="*/ 2147483647 h 225"/>
              <a:gd name="T22" fmla="*/ 2147483647 w 270"/>
              <a:gd name="T23" fmla="*/ 2147483647 h 225"/>
              <a:gd name="T24" fmla="*/ 2147483647 w 270"/>
              <a:gd name="T25" fmla="*/ 2147483647 h 225"/>
              <a:gd name="T26" fmla="*/ 2147483647 w 270"/>
              <a:gd name="T27" fmla="*/ 2147483647 h 225"/>
              <a:gd name="T28" fmla="*/ 2147483647 w 270"/>
              <a:gd name="T29" fmla="*/ 2147483647 h 225"/>
              <a:gd name="T30" fmla="*/ 2147483647 w 270"/>
              <a:gd name="T31" fmla="*/ 2147483647 h 225"/>
              <a:gd name="T32" fmla="*/ 2147483647 w 270"/>
              <a:gd name="T33" fmla="*/ 2147483647 h 225"/>
              <a:gd name="T34" fmla="*/ 2147483647 w 270"/>
              <a:gd name="T35" fmla="*/ 2147483647 h 225"/>
              <a:gd name="T36" fmla="*/ 2147483647 w 270"/>
              <a:gd name="T37" fmla="*/ 2147483647 h 225"/>
              <a:gd name="T38" fmla="*/ 2147483647 w 270"/>
              <a:gd name="T39" fmla="*/ 2147483647 h 225"/>
              <a:gd name="T40" fmla="*/ 2147483647 w 270"/>
              <a:gd name="T41" fmla="*/ 2147483647 h 225"/>
              <a:gd name="T42" fmla="*/ 2147483647 w 270"/>
              <a:gd name="T43" fmla="*/ 2147483647 h 225"/>
              <a:gd name="T44" fmla="*/ 2147483647 w 270"/>
              <a:gd name="T45" fmla="*/ 2147483647 h 225"/>
              <a:gd name="T46" fmla="*/ 2147483647 w 270"/>
              <a:gd name="T47" fmla="*/ 2147483647 h 225"/>
              <a:gd name="T48" fmla="*/ 2147483647 w 270"/>
              <a:gd name="T49" fmla="*/ 2147483647 h 225"/>
              <a:gd name="T50" fmla="*/ 2147483647 w 270"/>
              <a:gd name="T51" fmla="*/ 2147483647 h 225"/>
              <a:gd name="T52" fmla="*/ 2147483647 w 270"/>
              <a:gd name="T53" fmla="*/ 2147483647 h 225"/>
              <a:gd name="T54" fmla="*/ 2147483647 w 270"/>
              <a:gd name="T55" fmla="*/ 2147483647 h 225"/>
              <a:gd name="T56" fmla="*/ 2147483647 w 270"/>
              <a:gd name="T57" fmla="*/ 2147483647 h 225"/>
              <a:gd name="T58" fmla="*/ 2147483647 w 270"/>
              <a:gd name="T59" fmla="*/ 2147483647 h 225"/>
              <a:gd name="T60" fmla="*/ 2147483647 w 270"/>
              <a:gd name="T61" fmla="*/ 2147483647 h 225"/>
              <a:gd name="T62" fmla="*/ 2147483647 w 270"/>
              <a:gd name="T63" fmla="*/ 2147483647 h 225"/>
              <a:gd name="T64" fmla="*/ 2147483647 w 270"/>
              <a:gd name="T65" fmla="*/ 2147483647 h 225"/>
              <a:gd name="T66" fmla="*/ 2147483647 w 270"/>
              <a:gd name="T67" fmla="*/ 2147483647 h 225"/>
              <a:gd name="T68" fmla="*/ 2147483647 w 270"/>
              <a:gd name="T69" fmla="*/ 2147483647 h 225"/>
              <a:gd name="T70" fmla="*/ 2147483647 w 270"/>
              <a:gd name="T71" fmla="*/ 2147483647 h 225"/>
              <a:gd name="T72" fmla="*/ 2147483647 w 270"/>
              <a:gd name="T73" fmla="*/ 2147483647 h 225"/>
              <a:gd name="T74" fmla="*/ 2147483647 w 270"/>
              <a:gd name="T75" fmla="*/ 2147483647 h 225"/>
              <a:gd name="T76" fmla="*/ 2147483647 w 270"/>
              <a:gd name="T77" fmla="*/ 2147483647 h 225"/>
              <a:gd name="T78" fmla="*/ 2147483647 w 270"/>
              <a:gd name="T79" fmla="*/ 2147483647 h 225"/>
              <a:gd name="T80" fmla="*/ 2147483647 w 270"/>
              <a:gd name="T81" fmla="*/ 2147483647 h 225"/>
              <a:gd name="T82" fmla="*/ 2147483647 w 270"/>
              <a:gd name="T83" fmla="*/ 2147483647 h 225"/>
              <a:gd name="T84" fmla="*/ 2147483647 w 270"/>
              <a:gd name="T85" fmla="*/ 2147483647 h 225"/>
              <a:gd name="T86" fmla="*/ 2147483647 w 270"/>
              <a:gd name="T87" fmla="*/ 2147483647 h 225"/>
              <a:gd name="T88" fmla="*/ 2147483647 w 270"/>
              <a:gd name="T89" fmla="*/ 2147483647 h 225"/>
              <a:gd name="T90" fmla="*/ 2147483647 w 270"/>
              <a:gd name="T91" fmla="*/ 2147483647 h 225"/>
              <a:gd name="T92" fmla="*/ 2147483647 w 270"/>
              <a:gd name="T93" fmla="*/ 2147483647 h 225"/>
              <a:gd name="T94" fmla="*/ 2147483647 w 270"/>
              <a:gd name="T95" fmla="*/ 2147483647 h 225"/>
              <a:gd name="T96" fmla="*/ 2147483647 w 270"/>
              <a:gd name="T97" fmla="*/ 2147483647 h 225"/>
              <a:gd name="T98" fmla="*/ 2147483647 w 270"/>
              <a:gd name="T99" fmla="*/ 2147483647 h 225"/>
              <a:gd name="T100" fmla="*/ 2147483647 w 270"/>
              <a:gd name="T101" fmla="*/ 2147483647 h 225"/>
              <a:gd name="T102" fmla="*/ 2147483647 w 270"/>
              <a:gd name="T103" fmla="*/ 2147483647 h 225"/>
              <a:gd name="T104" fmla="*/ 0 w 270"/>
              <a:gd name="T105" fmla="*/ 2147483647 h 225"/>
              <a:gd name="T106" fmla="*/ 2147483647 w 270"/>
              <a:gd name="T107" fmla="*/ 2147483647 h 225"/>
              <a:gd name="T108" fmla="*/ 2147483647 w 270"/>
              <a:gd name="T109" fmla="*/ 2147483647 h 225"/>
              <a:gd name="T110" fmla="*/ 2147483647 w 270"/>
              <a:gd name="T111" fmla="*/ 2147483647 h 225"/>
              <a:gd name="T112" fmla="*/ 2147483647 w 270"/>
              <a:gd name="T113" fmla="*/ 2147483647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0"/>
              <a:gd name="T172" fmla="*/ 0 h 225"/>
              <a:gd name="T173" fmla="*/ 270 w 270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0" h="225">
                <a:moveTo>
                  <a:pt x="84" y="13"/>
                </a:moveTo>
                <a:lnTo>
                  <a:pt x="87" y="14"/>
                </a:lnTo>
                <a:lnTo>
                  <a:pt x="85" y="17"/>
                </a:lnTo>
                <a:lnTo>
                  <a:pt x="98" y="25"/>
                </a:lnTo>
                <a:lnTo>
                  <a:pt x="97" y="28"/>
                </a:lnTo>
                <a:lnTo>
                  <a:pt x="103" y="32"/>
                </a:lnTo>
                <a:lnTo>
                  <a:pt x="104" y="31"/>
                </a:lnTo>
                <a:lnTo>
                  <a:pt x="107" y="32"/>
                </a:lnTo>
                <a:lnTo>
                  <a:pt x="115" y="20"/>
                </a:lnTo>
                <a:lnTo>
                  <a:pt x="116" y="19"/>
                </a:lnTo>
                <a:lnTo>
                  <a:pt x="120" y="22"/>
                </a:lnTo>
                <a:lnTo>
                  <a:pt x="125" y="17"/>
                </a:lnTo>
                <a:lnTo>
                  <a:pt x="144" y="29"/>
                </a:lnTo>
                <a:lnTo>
                  <a:pt x="138" y="39"/>
                </a:lnTo>
                <a:lnTo>
                  <a:pt x="154" y="48"/>
                </a:lnTo>
                <a:lnTo>
                  <a:pt x="161" y="35"/>
                </a:lnTo>
                <a:lnTo>
                  <a:pt x="166" y="36"/>
                </a:lnTo>
                <a:lnTo>
                  <a:pt x="164" y="39"/>
                </a:lnTo>
                <a:lnTo>
                  <a:pt x="179" y="48"/>
                </a:lnTo>
                <a:lnTo>
                  <a:pt x="176" y="51"/>
                </a:lnTo>
                <a:lnTo>
                  <a:pt x="185" y="58"/>
                </a:lnTo>
                <a:lnTo>
                  <a:pt x="188" y="56"/>
                </a:lnTo>
                <a:lnTo>
                  <a:pt x="198" y="66"/>
                </a:lnTo>
                <a:lnTo>
                  <a:pt x="195" y="69"/>
                </a:lnTo>
                <a:lnTo>
                  <a:pt x="202" y="77"/>
                </a:lnTo>
                <a:lnTo>
                  <a:pt x="207" y="73"/>
                </a:lnTo>
                <a:lnTo>
                  <a:pt x="211" y="80"/>
                </a:lnTo>
                <a:lnTo>
                  <a:pt x="214" y="79"/>
                </a:lnTo>
                <a:lnTo>
                  <a:pt x="219" y="83"/>
                </a:lnTo>
                <a:lnTo>
                  <a:pt x="192" y="105"/>
                </a:lnTo>
                <a:lnTo>
                  <a:pt x="207" y="124"/>
                </a:lnTo>
                <a:lnTo>
                  <a:pt x="211" y="123"/>
                </a:lnTo>
                <a:lnTo>
                  <a:pt x="221" y="111"/>
                </a:lnTo>
                <a:lnTo>
                  <a:pt x="226" y="116"/>
                </a:lnTo>
                <a:lnTo>
                  <a:pt x="238" y="108"/>
                </a:lnTo>
                <a:lnTo>
                  <a:pt x="242" y="113"/>
                </a:lnTo>
                <a:lnTo>
                  <a:pt x="239" y="116"/>
                </a:lnTo>
                <a:lnTo>
                  <a:pt x="241" y="117"/>
                </a:lnTo>
                <a:lnTo>
                  <a:pt x="238" y="129"/>
                </a:lnTo>
                <a:lnTo>
                  <a:pt x="239" y="132"/>
                </a:lnTo>
                <a:lnTo>
                  <a:pt x="238" y="135"/>
                </a:lnTo>
                <a:lnTo>
                  <a:pt x="236" y="136"/>
                </a:lnTo>
                <a:lnTo>
                  <a:pt x="236" y="148"/>
                </a:lnTo>
                <a:lnTo>
                  <a:pt x="239" y="154"/>
                </a:lnTo>
                <a:lnTo>
                  <a:pt x="245" y="158"/>
                </a:lnTo>
                <a:lnTo>
                  <a:pt x="246" y="161"/>
                </a:lnTo>
                <a:lnTo>
                  <a:pt x="254" y="164"/>
                </a:lnTo>
                <a:lnTo>
                  <a:pt x="255" y="170"/>
                </a:lnTo>
                <a:lnTo>
                  <a:pt x="258" y="173"/>
                </a:lnTo>
                <a:lnTo>
                  <a:pt x="265" y="176"/>
                </a:lnTo>
                <a:lnTo>
                  <a:pt x="270" y="189"/>
                </a:lnTo>
                <a:lnTo>
                  <a:pt x="255" y="196"/>
                </a:lnTo>
                <a:lnTo>
                  <a:pt x="260" y="206"/>
                </a:lnTo>
                <a:lnTo>
                  <a:pt x="264" y="203"/>
                </a:lnTo>
                <a:lnTo>
                  <a:pt x="265" y="208"/>
                </a:lnTo>
                <a:lnTo>
                  <a:pt x="261" y="211"/>
                </a:lnTo>
                <a:lnTo>
                  <a:pt x="263" y="214"/>
                </a:lnTo>
                <a:lnTo>
                  <a:pt x="258" y="215"/>
                </a:lnTo>
                <a:lnTo>
                  <a:pt x="257" y="212"/>
                </a:lnTo>
                <a:lnTo>
                  <a:pt x="254" y="214"/>
                </a:lnTo>
                <a:lnTo>
                  <a:pt x="246" y="201"/>
                </a:lnTo>
                <a:lnTo>
                  <a:pt x="235" y="205"/>
                </a:lnTo>
                <a:lnTo>
                  <a:pt x="227" y="189"/>
                </a:lnTo>
                <a:lnTo>
                  <a:pt x="205" y="198"/>
                </a:lnTo>
                <a:lnTo>
                  <a:pt x="210" y="201"/>
                </a:lnTo>
                <a:lnTo>
                  <a:pt x="211" y="203"/>
                </a:lnTo>
                <a:lnTo>
                  <a:pt x="183" y="214"/>
                </a:lnTo>
                <a:lnTo>
                  <a:pt x="182" y="208"/>
                </a:lnTo>
                <a:lnTo>
                  <a:pt x="175" y="209"/>
                </a:lnTo>
                <a:lnTo>
                  <a:pt x="173" y="214"/>
                </a:lnTo>
                <a:lnTo>
                  <a:pt x="172" y="220"/>
                </a:lnTo>
                <a:lnTo>
                  <a:pt x="170" y="224"/>
                </a:lnTo>
                <a:lnTo>
                  <a:pt x="160" y="225"/>
                </a:lnTo>
                <a:lnTo>
                  <a:pt x="160" y="223"/>
                </a:lnTo>
                <a:lnTo>
                  <a:pt x="160" y="220"/>
                </a:lnTo>
                <a:lnTo>
                  <a:pt x="158" y="218"/>
                </a:lnTo>
                <a:lnTo>
                  <a:pt x="158" y="217"/>
                </a:lnTo>
                <a:lnTo>
                  <a:pt x="157" y="214"/>
                </a:lnTo>
                <a:lnTo>
                  <a:pt x="157" y="211"/>
                </a:lnTo>
                <a:lnTo>
                  <a:pt x="156" y="206"/>
                </a:lnTo>
                <a:lnTo>
                  <a:pt x="154" y="203"/>
                </a:lnTo>
                <a:lnTo>
                  <a:pt x="154" y="201"/>
                </a:lnTo>
                <a:lnTo>
                  <a:pt x="154" y="195"/>
                </a:lnTo>
                <a:lnTo>
                  <a:pt x="154" y="189"/>
                </a:lnTo>
                <a:lnTo>
                  <a:pt x="153" y="187"/>
                </a:lnTo>
                <a:lnTo>
                  <a:pt x="153" y="186"/>
                </a:lnTo>
                <a:lnTo>
                  <a:pt x="153" y="184"/>
                </a:lnTo>
                <a:lnTo>
                  <a:pt x="153" y="183"/>
                </a:lnTo>
                <a:lnTo>
                  <a:pt x="151" y="180"/>
                </a:lnTo>
                <a:lnTo>
                  <a:pt x="150" y="179"/>
                </a:lnTo>
                <a:lnTo>
                  <a:pt x="148" y="179"/>
                </a:lnTo>
                <a:lnTo>
                  <a:pt x="148" y="177"/>
                </a:lnTo>
                <a:lnTo>
                  <a:pt x="147" y="176"/>
                </a:lnTo>
                <a:lnTo>
                  <a:pt x="145" y="174"/>
                </a:lnTo>
                <a:lnTo>
                  <a:pt x="145" y="171"/>
                </a:lnTo>
                <a:lnTo>
                  <a:pt x="144" y="165"/>
                </a:lnTo>
                <a:lnTo>
                  <a:pt x="145" y="160"/>
                </a:lnTo>
                <a:lnTo>
                  <a:pt x="144" y="157"/>
                </a:lnTo>
                <a:lnTo>
                  <a:pt x="144" y="155"/>
                </a:lnTo>
                <a:lnTo>
                  <a:pt x="142" y="154"/>
                </a:lnTo>
                <a:lnTo>
                  <a:pt x="138" y="148"/>
                </a:lnTo>
                <a:lnTo>
                  <a:pt x="135" y="143"/>
                </a:lnTo>
                <a:lnTo>
                  <a:pt x="135" y="142"/>
                </a:lnTo>
                <a:lnTo>
                  <a:pt x="132" y="139"/>
                </a:lnTo>
                <a:lnTo>
                  <a:pt x="131" y="138"/>
                </a:lnTo>
                <a:lnTo>
                  <a:pt x="131" y="129"/>
                </a:lnTo>
                <a:lnTo>
                  <a:pt x="126" y="123"/>
                </a:lnTo>
                <a:lnTo>
                  <a:pt x="125" y="121"/>
                </a:lnTo>
                <a:lnTo>
                  <a:pt x="123" y="120"/>
                </a:lnTo>
                <a:lnTo>
                  <a:pt x="122" y="119"/>
                </a:lnTo>
                <a:lnTo>
                  <a:pt x="120" y="117"/>
                </a:lnTo>
                <a:lnTo>
                  <a:pt x="117" y="116"/>
                </a:lnTo>
                <a:lnTo>
                  <a:pt x="115" y="117"/>
                </a:lnTo>
                <a:lnTo>
                  <a:pt x="113" y="116"/>
                </a:lnTo>
                <a:lnTo>
                  <a:pt x="109" y="113"/>
                </a:lnTo>
                <a:lnTo>
                  <a:pt x="107" y="110"/>
                </a:lnTo>
                <a:lnTo>
                  <a:pt x="107" y="108"/>
                </a:lnTo>
                <a:lnTo>
                  <a:pt x="106" y="107"/>
                </a:lnTo>
                <a:lnTo>
                  <a:pt x="104" y="105"/>
                </a:lnTo>
                <a:lnTo>
                  <a:pt x="100" y="102"/>
                </a:lnTo>
                <a:lnTo>
                  <a:pt x="98" y="102"/>
                </a:lnTo>
                <a:lnTo>
                  <a:pt x="98" y="99"/>
                </a:lnTo>
                <a:lnTo>
                  <a:pt x="97" y="98"/>
                </a:lnTo>
                <a:lnTo>
                  <a:pt x="98" y="95"/>
                </a:lnTo>
                <a:lnTo>
                  <a:pt x="97" y="94"/>
                </a:lnTo>
                <a:lnTo>
                  <a:pt x="97" y="92"/>
                </a:lnTo>
                <a:lnTo>
                  <a:pt x="94" y="89"/>
                </a:lnTo>
                <a:lnTo>
                  <a:pt x="93" y="89"/>
                </a:lnTo>
                <a:lnTo>
                  <a:pt x="93" y="88"/>
                </a:lnTo>
                <a:lnTo>
                  <a:pt x="93" y="86"/>
                </a:lnTo>
                <a:lnTo>
                  <a:pt x="91" y="85"/>
                </a:lnTo>
                <a:lnTo>
                  <a:pt x="88" y="85"/>
                </a:lnTo>
                <a:lnTo>
                  <a:pt x="88" y="82"/>
                </a:lnTo>
                <a:lnTo>
                  <a:pt x="87" y="82"/>
                </a:lnTo>
                <a:lnTo>
                  <a:pt x="87" y="80"/>
                </a:lnTo>
                <a:lnTo>
                  <a:pt x="84" y="80"/>
                </a:lnTo>
                <a:lnTo>
                  <a:pt x="82" y="82"/>
                </a:lnTo>
                <a:lnTo>
                  <a:pt x="81" y="80"/>
                </a:lnTo>
                <a:lnTo>
                  <a:pt x="81" y="79"/>
                </a:lnTo>
                <a:lnTo>
                  <a:pt x="81" y="76"/>
                </a:lnTo>
                <a:lnTo>
                  <a:pt x="79" y="75"/>
                </a:lnTo>
                <a:lnTo>
                  <a:pt x="78" y="75"/>
                </a:lnTo>
                <a:lnTo>
                  <a:pt x="78" y="73"/>
                </a:lnTo>
                <a:lnTo>
                  <a:pt x="78" y="72"/>
                </a:lnTo>
                <a:lnTo>
                  <a:pt x="78" y="70"/>
                </a:lnTo>
                <a:lnTo>
                  <a:pt x="76" y="70"/>
                </a:lnTo>
                <a:lnTo>
                  <a:pt x="75" y="70"/>
                </a:lnTo>
                <a:lnTo>
                  <a:pt x="73" y="70"/>
                </a:lnTo>
                <a:lnTo>
                  <a:pt x="72" y="72"/>
                </a:lnTo>
                <a:lnTo>
                  <a:pt x="71" y="72"/>
                </a:lnTo>
                <a:lnTo>
                  <a:pt x="71" y="70"/>
                </a:lnTo>
                <a:lnTo>
                  <a:pt x="71" y="69"/>
                </a:lnTo>
                <a:lnTo>
                  <a:pt x="69" y="67"/>
                </a:lnTo>
                <a:lnTo>
                  <a:pt x="68" y="67"/>
                </a:lnTo>
                <a:lnTo>
                  <a:pt x="66" y="69"/>
                </a:lnTo>
                <a:lnTo>
                  <a:pt x="65" y="69"/>
                </a:lnTo>
                <a:lnTo>
                  <a:pt x="63" y="66"/>
                </a:lnTo>
                <a:lnTo>
                  <a:pt x="62" y="64"/>
                </a:lnTo>
                <a:lnTo>
                  <a:pt x="62" y="63"/>
                </a:lnTo>
                <a:lnTo>
                  <a:pt x="62" y="61"/>
                </a:lnTo>
                <a:lnTo>
                  <a:pt x="60" y="60"/>
                </a:lnTo>
                <a:lnTo>
                  <a:pt x="59" y="60"/>
                </a:lnTo>
                <a:lnTo>
                  <a:pt x="60" y="58"/>
                </a:lnTo>
                <a:lnTo>
                  <a:pt x="62" y="58"/>
                </a:lnTo>
                <a:lnTo>
                  <a:pt x="62" y="57"/>
                </a:lnTo>
                <a:lnTo>
                  <a:pt x="62" y="56"/>
                </a:lnTo>
                <a:lnTo>
                  <a:pt x="60" y="53"/>
                </a:lnTo>
                <a:lnTo>
                  <a:pt x="60" y="51"/>
                </a:lnTo>
                <a:lnTo>
                  <a:pt x="59" y="48"/>
                </a:lnTo>
                <a:lnTo>
                  <a:pt x="57" y="48"/>
                </a:lnTo>
                <a:lnTo>
                  <a:pt x="53" y="48"/>
                </a:lnTo>
                <a:lnTo>
                  <a:pt x="50" y="51"/>
                </a:lnTo>
                <a:lnTo>
                  <a:pt x="49" y="51"/>
                </a:lnTo>
                <a:lnTo>
                  <a:pt x="49" y="50"/>
                </a:lnTo>
                <a:lnTo>
                  <a:pt x="49" y="47"/>
                </a:lnTo>
                <a:lnTo>
                  <a:pt x="47" y="45"/>
                </a:lnTo>
                <a:lnTo>
                  <a:pt x="46" y="42"/>
                </a:lnTo>
                <a:lnTo>
                  <a:pt x="44" y="42"/>
                </a:lnTo>
                <a:lnTo>
                  <a:pt x="43" y="42"/>
                </a:lnTo>
                <a:lnTo>
                  <a:pt x="41" y="42"/>
                </a:lnTo>
                <a:lnTo>
                  <a:pt x="38" y="42"/>
                </a:lnTo>
                <a:lnTo>
                  <a:pt x="34" y="41"/>
                </a:lnTo>
                <a:lnTo>
                  <a:pt x="31" y="39"/>
                </a:lnTo>
                <a:lnTo>
                  <a:pt x="30" y="38"/>
                </a:lnTo>
                <a:lnTo>
                  <a:pt x="28" y="36"/>
                </a:lnTo>
                <a:lnTo>
                  <a:pt x="27" y="36"/>
                </a:lnTo>
                <a:lnTo>
                  <a:pt x="25" y="36"/>
                </a:lnTo>
                <a:lnTo>
                  <a:pt x="24" y="39"/>
                </a:lnTo>
                <a:lnTo>
                  <a:pt x="22" y="41"/>
                </a:lnTo>
                <a:lnTo>
                  <a:pt x="21" y="41"/>
                </a:lnTo>
                <a:lnTo>
                  <a:pt x="18" y="41"/>
                </a:lnTo>
                <a:lnTo>
                  <a:pt x="16" y="42"/>
                </a:lnTo>
                <a:lnTo>
                  <a:pt x="15" y="41"/>
                </a:lnTo>
                <a:lnTo>
                  <a:pt x="13" y="41"/>
                </a:lnTo>
                <a:lnTo>
                  <a:pt x="12" y="41"/>
                </a:lnTo>
                <a:lnTo>
                  <a:pt x="10" y="41"/>
                </a:lnTo>
                <a:lnTo>
                  <a:pt x="6" y="42"/>
                </a:lnTo>
                <a:lnTo>
                  <a:pt x="3" y="42"/>
                </a:lnTo>
                <a:lnTo>
                  <a:pt x="3" y="45"/>
                </a:lnTo>
                <a:lnTo>
                  <a:pt x="2" y="45"/>
                </a:lnTo>
                <a:lnTo>
                  <a:pt x="0" y="45"/>
                </a:lnTo>
                <a:lnTo>
                  <a:pt x="6" y="34"/>
                </a:lnTo>
                <a:lnTo>
                  <a:pt x="3" y="32"/>
                </a:lnTo>
                <a:lnTo>
                  <a:pt x="15" y="13"/>
                </a:lnTo>
                <a:lnTo>
                  <a:pt x="16" y="10"/>
                </a:lnTo>
                <a:lnTo>
                  <a:pt x="19" y="12"/>
                </a:lnTo>
                <a:lnTo>
                  <a:pt x="21" y="9"/>
                </a:lnTo>
                <a:lnTo>
                  <a:pt x="31" y="13"/>
                </a:lnTo>
                <a:lnTo>
                  <a:pt x="32" y="10"/>
                </a:lnTo>
                <a:lnTo>
                  <a:pt x="47" y="17"/>
                </a:lnTo>
                <a:lnTo>
                  <a:pt x="51" y="12"/>
                </a:lnTo>
                <a:lnTo>
                  <a:pt x="49" y="9"/>
                </a:lnTo>
                <a:lnTo>
                  <a:pt x="50" y="6"/>
                </a:lnTo>
                <a:lnTo>
                  <a:pt x="53" y="7"/>
                </a:lnTo>
                <a:lnTo>
                  <a:pt x="59" y="0"/>
                </a:lnTo>
                <a:lnTo>
                  <a:pt x="63" y="3"/>
                </a:lnTo>
                <a:lnTo>
                  <a:pt x="63" y="6"/>
                </a:lnTo>
                <a:lnTo>
                  <a:pt x="82" y="16"/>
                </a:lnTo>
                <a:lnTo>
                  <a:pt x="84" y="13"/>
                </a:lnTo>
                <a:close/>
              </a:path>
            </a:pathLst>
          </a:custGeom>
          <a:solidFill>
            <a:srgbClr val="FFC000"/>
          </a:solidFill>
          <a:ln w="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Rectangle 760"/>
          <p:cNvSpPr>
            <a:spLocks noChangeArrowheads="1"/>
          </p:cNvSpPr>
          <p:nvPr/>
        </p:nvSpPr>
        <p:spPr bwMode="auto">
          <a:xfrm>
            <a:off x="5759393" y="4284262"/>
            <a:ext cx="575338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Курганинский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Rectangle 760"/>
          <p:cNvSpPr>
            <a:spLocks noChangeArrowheads="1"/>
          </p:cNvSpPr>
          <p:nvPr/>
        </p:nvSpPr>
        <p:spPr bwMode="auto">
          <a:xfrm>
            <a:off x="6842214" y="5425406"/>
            <a:ext cx="575338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Отрадненский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Freeform 264"/>
          <p:cNvSpPr>
            <a:spLocks noEditPoints="1"/>
          </p:cNvSpPr>
          <p:nvPr/>
        </p:nvSpPr>
        <p:spPr bwMode="auto">
          <a:xfrm rot="21269054">
            <a:off x="6157789" y="4712752"/>
            <a:ext cx="626875" cy="1139700"/>
          </a:xfrm>
          <a:custGeom>
            <a:avLst/>
            <a:gdLst>
              <a:gd name="T0" fmla="*/ 51 w 161"/>
              <a:gd name="T1" fmla="*/ 14 h 300"/>
              <a:gd name="T2" fmla="*/ 67 w 161"/>
              <a:gd name="T3" fmla="*/ 0 h 300"/>
              <a:gd name="T4" fmla="*/ 94 w 161"/>
              <a:gd name="T5" fmla="*/ 25 h 300"/>
              <a:gd name="T6" fmla="*/ 103 w 161"/>
              <a:gd name="T7" fmla="*/ 25 h 300"/>
              <a:gd name="T8" fmla="*/ 110 w 161"/>
              <a:gd name="T9" fmla="*/ 23 h 300"/>
              <a:gd name="T10" fmla="*/ 117 w 161"/>
              <a:gd name="T11" fmla="*/ 45 h 300"/>
              <a:gd name="T12" fmla="*/ 132 w 161"/>
              <a:gd name="T13" fmla="*/ 58 h 300"/>
              <a:gd name="T14" fmla="*/ 155 w 161"/>
              <a:gd name="T15" fmla="*/ 73 h 300"/>
              <a:gd name="T16" fmla="*/ 148 w 161"/>
              <a:gd name="T17" fmla="*/ 95 h 300"/>
              <a:gd name="T18" fmla="*/ 149 w 161"/>
              <a:gd name="T19" fmla="*/ 129 h 300"/>
              <a:gd name="T20" fmla="*/ 151 w 161"/>
              <a:gd name="T21" fmla="*/ 141 h 300"/>
              <a:gd name="T22" fmla="*/ 152 w 161"/>
              <a:gd name="T23" fmla="*/ 165 h 300"/>
              <a:gd name="T24" fmla="*/ 145 w 161"/>
              <a:gd name="T25" fmla="*/ 182 h 300"/>
              <a:gd name="T26" fmla="*/ 132 w 161"/>
              <a:gd name="T27" fmla="*/ 189 h 300"/>
              <a:gd name="T28" fmla="*/ 113 w 161"/>
              <a:gd name="T29" fmla="*/ 208 h 300"/>
              <a:gd name="T30" fmla="*/ 123 w 161"/>
              <a:gd name="T31" fmla="*/ 217 h 300"/>
              <a:gd name="T32" fmla="*/ 130 w 161"/>
              <a:gd name="T33" fmla="*/ 243 h 300"/>
              <a:gd name="T34" fmla="*/ 141 w 161"/>
              <a:gd name="T35" fmla="*/ 268 h 300"/>
              <a:gd name="T36" fmla="*/ 145 w 161"/>
              <a:gd name="T37" fmla="*/ 268 h 300"/>
              <a:gd name="T38" fmla="*/ 148 w 161"/>
              <a:gd name="T39" fmla="*/ 268 h 300"/>
              <a:gd name="T40" fmla="*/ 154 w 161"/>
              <a:gd name="T41" fmla="*/ 274 h 300"/>
              <a:gd name="T42" fmla="*/ 149 w 161"/>
              <a:gd name="T43" fmla="*/ 277 h 300"/>
              <a:gd name="T44" fmla="*/ 139 w 161"/>
              <a:gd name="T45" fmla="*/ 277 h 300"/>
              <a:gd name="T46" fmla="*/ 132 w 161"/>
              <a:gd name="T47" fmla="*/ 283 h 300"/>
              <a:gd name="T48" fmla="*/ 129 w 161"/>
              <a:gd name="T49" fmla="*/ 286 h 300"/>
              <a:gd name="T50" fmla="*/ 125 w 161"/>
              <a:gd name="T51" fmla="*/ 291 h 300"/>
              <a:gd name="T52" fmla="*/ 105 w 161"/>
              <a:gd name="T53" fmla="*/ 284 h 300"/>
              <a:gd name="T54" fmla="*/ 100 w 161"/>
              <a:gd name="T55" fmla="*/ 286 h 300"/>
              <a:gd name="T56" fmla="*/ 91 w 161"/>
              <a:gd name="T57" fmla="*/ 280 h 300"/>
              <a:gd name="T58" fmla="*/ 76 w 161"/>
              <a:gd name="T59" fmla="*/ 271 h 300"/>
              <a:gd name="T60" fmla="*/ 69 w 161"/>
              <a:gd name="T61" fmla="*/ 271 h 300"/>
              <a:gd name="T62" fmla="*/ 59 w 161"/>
              <a:gd name="T63" fmla="*/ 245 h 300"/>
              <a:gd name="T64" fmla="*/ 57 w 161"/>
              <a:gd name="T65" fmla="*/ 224 h 300"/>
              <a:gd name="T66" fmla="*/ 63 w 161"/>
              <a:gd name="T67" fmla="*/ 209 h 300"/>
              <a:gd name="T68" fmla="*/ 60 w 161"/>
              <a:gd name="T69" fmla="*/ 202 h 300"/>
              <a:gd name="T70" fmla="*/ 51 w 161"/>
              <a:gd name="T71" fmla="*/ 190 h 300"/>
              <a:gd name="T72" fmla="*/ 51 w 161"/>
              <a:gd name="T73" fmla="*/ 184 h 300"/>
              <a:gd name="T74" fmla="*/ 50 w 161"/>
              <a:gd name="T75" fmla="*/ 176 h 300"/>
              <a:gd name="T76" fmla="*/ 42 w 161"/>
              <a:gd name="T77" fmla="*/ 165 h 300"/>
              <a:gd name="T78" fmla="*/ 40 w 161"/>
              <a:gd name="T79" fmla="*/ 155 h 300"/>
              <a:gd name="T80" fmla="*/ 37 w 161"/>
              <a:gd name="T81" fmla="*/ 152 h 300"/>
              <a:gd name="T82" fmla="*/ 31 w 161"/>
              <a:gd name="T83" fmla="*/ 141 h 300"/>
              <a:gd name="T84" fmla="*/ 29 w 161"/>
              <a:gd name="T85" fmla="*/ 135 h 300"/>
              <a:gd name="T86" fmla="*/ 28 w 161"/>
              <a:gd name="T87" fmla="*/ 129 h 300"/>
              <a:gd name="T88" fmla="*/ 26 w 161"/>
              <a:gd name="T89" fmla="*/ 116 h 300"/>
              <a:gd name="T90" fmla="*/ 22 w 161"/>
              <a:gd name="T91" fmla="*/ 108 h 300"/>
              <a:gd name="T92" fmla="*/ 19 w 161"/>
              <a:gd name="T93" fmla="*/ 101 h 300"/>
              <a:gd name="T94" fmla="*/ 19 w 161"/>
              <a:gd name="T95" fmla="*/ 89 h 300"/>
              <a:gd name="T96" fmla="*/ 20 w 161"/>
              <a:gd name="T97" fmla="*/ 75 h 300"/>
              <a:gd name="T98" fmla="*/ 19 w 161"/>
              <a:gd name="T99" fmla="*/ 69 h 300"/>
              <a:gd name="T100" fmla="*/ 15 w 161"/>
              <a:gd name="T101" fmla="*/ 61 h 300"/>
              <a:gd name="T102" fmla="*/ 10 w 161"/>
              <a:gd name="T103" fmla="*/ 58 h 300"/>
              <a:gd name="T104" fmla="*/ 4 w 161"/>
              <a:gd name="T105" fmla="*/ 45 h 300"/>
              <a:gd name="T106" fmla="*/ 0 w 161"/>
              <a:gd name="T107" fmla="*/ 38 h 300"/>
              <a:gd name="T108" fmla="*/ 12 w 161"/>
              <a:gd name="T109" fmla="*/ 31 h 300"/>
              <a:gd name="T110" fmla="*/ 22 w 161"/>
              <a:gd name="T111" fmla="*/ 19 h 300"/>
              <a:gd name="T112" fmla="*/ 148 w 161"/>
              <a:gd name="T113" fmla="*/ 289 h 300"/>
              <a:gd name="T114" fmla="*/ 152 w 161"/>
              <a:gd name="T115" fmla="*/ 293 h 300"/>
              <a:gd name="T116" fmla="*/ 160 w 161"/>
              <a:gd name="T117" fmla="*/ 296 h 300"/>
              <a:gd name="T118" fmla="*/ 152 w 161"/>
              <a:gd name="T119" fmla="*/ 299 h 300"/>
              <a:gd name="T120" fmla="*/ 142 w 161"/>
              <a:gd name="T121" fmla="*/ 300 h 300"/>
              <a:gd name="T122" fmla="*/ 142 w 161"/>
              <a:gd name="T123" fmla="*/ 293 h 3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1"/>
              <a:gd name="T187" fmla="*/ 0 h 300"/>
              <a:gd name="T188" fmla="*/ 161 w 161"/>
              <a:gd name="T189" fmla="*/ 300 h 3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1" h="300">
                <a:moveTo>
                  <a:pt x="22" y="19"/>
                </a:moveTo>
                <a:lnTo>
                  <a:pt x="23" y="25"/>
                </a:lnTo>
                <a:lnTo>
                  <a:pt x="51" y="14"/>
                </a:lnTo>
                <a:lnTo>
                  <a:pt x="50" y="12"/>
                </a:lnTo>
                <a:lnTo>
                  <a:pt x="45" y="9"/>
                </a:lnTo>
                <a:lnTo>
                  <a:pt x="67" y="0"/>
                </a:lnTo>
                <a:lnTo>
                  <a:pt x="75" y="16"/>
                </a:lnTo>
                <a:lnTo>
                  <a:pt x="86" y="12"/>
                </a:lnTo>
                <a:lnTo>
                  <a:pt x="94" y="25"/>
                </a:lnTo>
                <a:lnTo>
                  <a:pt x="97" y="23"/>
                </a:lnTo>
                <a:lnTo>
                  <a:pt x="98" y="26"/>
                </a:lnTo>
                <a:lnTo>
                  <a:pt x="103" y="25"/>
                </a:lnTo>
                <a:lnTo>
                  <a:pt x="108" y="22"/>
                </a:lnTo>
                <a:lnTo>
                  <a:pt x="110" y="23"/>
                </a:lnTo>
                <a:lnTo>
                  <a:pt x="114" y="31"/>
                </a:lnTo>
                <a:lnTo>
                  <a:pt x="116" y="38"/>
                </a:lnTo>
                <a:lnTo>
                  <a:pt x="117" y="45"/>
                </a:lnTo>
                <a:lnTo>
                  <a:pt x="123" y="42"/>
                </a:lnTo>
                <a:lnTo>
                  <a:pt x="135" y="56"/>
                </a:lnTo>
                <a:lnTo>
                  <a:pt x="132" y="58"/>
                </a:lnTo>
                <a:lnTo>
                  <a:pt x="141" y="66"/>
                </a:lnTo>
                <a:lnTo>
                  <a:pt x="148" y="67"/>
                </a:lnTo>
                <a:lnTo>
                  <a:pt x="155" y="73"/>
                </a:lnTo>
                <a:lnTo>
                  <a:pt x="139" y="88"/>
                </a:lnTo>
                <a:lnTo>
                  <a:pt x="145" y="97"/>
                </a:lnTo>
                <a:lnTo>
                  <a:pt x="148" y="95"/>
                </a:lnTo>
                <a:lnTo>
                  <a:pt x="161" y="113"/>
                </a:lnTo>
                <a:lnTo>
                  <a:pt x="148" y="126"/>
                </a:lnTo>
                <a:lnTo>
                  <a:pt x="149" y="129"/>
                </a:lnTo>
                <a:lnTo>
                  <a:pt x="148" y="132"/>
                </a:lnTo>
                <a:lnTo>
                  <a:pt x="157" y="141"/>
                </a:lnTo>
                <a:lnTo>
                  <a:pt x="151" y="141"/>
                </a:lnTo>
                <a:lnTo>
                  <a:pt x="157" y="158"/>
                </a:lnTo>
                <a:lnTo>
                  <a:pt x="151" y="162"/>
                </a:lnTo>
                <a:lnTo>
                  <a:pt x="152" y="165"/>
                </a:lnTo>
                <a:lnTo>
                  <a:pt x="147" y="170"/>
                </a:lnTo>
                <a:lnTo>
                  <a:pt x="148" y="177"/>
                </a:lnTo>
                <a:lnTo>
                  <a:pt x="145" y="182"/>
                </a:lnTo>
                <a:lnTo>
                  <a:pt x="142" y="192"/>
                </a:lnTo>
                <a:lnTo>
                  <a:pt x="138" y="193"/>
                </a:lnTo>
                <a:lnTo>
                  <a:pt x="132" y="189"/>
                </a:lnTo>
                <a:lnTo>
                  <a:pt x="111" y="199"/>
                </a:lnTo>
                <a:lnTo>
                  <a:pt x="111" y="205"/>
                </a:lnTo>
                <a:lnTo>
                  <a:pt x="113" y="208"/>
                </a:lnTo>
                <a:lnTo>
                  <a:pt x="114" y="211"/>
                </a:lnTo>
                <a:lnTo>
                  <a:pt x="119" y="212"/>
                </a:lnTo>
                <a:lnTo>
                  <a:pt x="123" y="217"/>
                </a:lnTo>
                <a:lnTo>
                  <a:pt x="122" y="230"/>
                </a:lnTo>
                <a:lnTo>
                  <a:pt x="126" y="240"/>
                </a:lnTo>
                <a:lnTo>
                  <a:pt x="130" y="243"/>
                </a:lnTo>
                <a:lnTo>
                  <a:pt x="132" y="258"/>
                </a:lnTo>
                <a:lnTo>
                  <a:pt x="138" y="269"/>
                </a:lnTo>
                <a:lnTo>
                  <a:pt x="141" y="268"/>
                </a:lnTo>
                <a:lnTo>
                  <a:pt x="144" y="268"/>
                </a:lnTo>
                <a:lnTo>
                  <a:pt x="144" y="267"/>
                </a:lnTo>
                <a:lnTo>
                  <a:pt x="145" y="268"/>
                </a:lnTo>
                <a:lnTo>
                  <a:pt x="148" y="265"/>
                </a:lnTo>
                <a:lnTo>
                  <a:pt x="148" y="267"/>
                </a:lnTo>
                <a:lnTo>
                  <a:pt x="148" y="268"/>
                </a:lnTo>
                <a:lnTo>
                  <a:pt x="152" y="269"/>
                </a:lnTo>
                <a:lnTo>
                  <a:pt x="155" y="272"/>
                </a:lnTo>
                <a:lnTo>
                  <a:pt x="154" y="274"/>
                </a:lnTo>
                <a:lnTo>
                  <a:pt x="149" y="272"/>
                </a:lnTo>
                <a:lnTo>
                  <a:pt x="147" y="274"/>
                </a:lnTo>
                <a:lnTo>
                  <a:pt x="149" y="277"/>
                </a:lnTo>
                <a:lnTo>
                  <a:pt x="147" y="278"/>
                </a:lnTo>
                <a:lnTo>
                  <a:pt x="144" y="277"/>
                </a:lnTo>
                <a:lnTo>
                  <a:pt x="139" y="277"/>
                </a:lnTo>
                <a:lnTo>
                  <a:pt x="136" y="284"/>
                </a:lnTo>
                <a:lnTo>
                  <a:pt x="135" y="283"/>
                </a:lnTo>
                <a:lnTo>
                  <a:pt x="132" y="283"/>
                </a:lnTo>
                <a:lnTo>
                  <a:pt x="130" y="283"/>
                </a:lnTo>
                <a:lnTo>
                  <a:pt x="129" y="284"/>
                </a:lnTo>
                <a:lnTo>
                  <a:pt x="129" y="286"/>
                </a:lnTo>
                <a:lnTo>
                  <a:pt x="129" y="290"/>
                </a:lnTo>
                <a:lnTo>
                  <a:pt x="127" y="290"/>
                </a:lnTo>
                <a:lnTo>
                  <a:pt x="125" y="291"/>
                </a:lnTo>
                <a:lnTo>
                  <a:pt x="110" y="287"/>
                </a:lnTo>
                <a:lnTo>
                  <a:pt x="107" y="286"/>
                </a:lnTo>
                <a:lnTo>
                  <a:pt x="105" y="284"/>
                </a:lnTo>
                <a:lnTo>
                  <a:pt x="103" y="284"/>
                </a:lnTo>
                <a:lnTo>
                  <a:pt x="101" y="287"/>
                </a:lnTo>
                <a:lnTo>
                  <a:pt x="100" y="286"/>
                </a:lnTo>
                <a:lnTo>
                  <a:pt x="98" y="286"/>
                </a:lnTo>
                <a:lnTo>
                  <a:pt x="91" y="280"/>
                </a:lnTo>
                <a:lnTo>
                  <a:pt x="83" y="275"/>
                </a:lnTo>
                <a:lnTo>
                  <a:pt x="81" y="272"/>
                </a:lnTo>
                <a:lnTo>
                  <a:pt x="76" y="271"/>
                </a:lnTo>
                <a:lnTo>
                  <a:pt x="73" y="271"/>
                </a:lnTo>
                <a:lnTo>
                  <a:pt x="70" y="269"/>
                </a:lnTo>
                <a:lnTo>
                  <a:pt x="69" y="271"/>
                </a:lnTo>
                <a:lnTo>
                  <a:pt x="67" y="252"/>
                </a:lnTo>
                <a:lnTo>
                  <a:pt x="64" y="247"/>
                </a:lnTo>
                <a:lnTo>
                  <a:pt x="59" y="245"/>
                </a:lnTo>
                <a:lnTo>
                  <a:pt x="56" y="242"/>
                </a:lnTo>
                <a:lnTo>
                  <a:pt x="56" y="239"/>
                </a:lnTo>
                <a:lnTo>
                  <a:pt x="57" y="224"/>
                </a:lnTo>
                <a:lnTo>
                  <a:pt x="60" y="220"/>
                </a:lnTo>
                <a:lnTo>
                  <a:pt x="61" y="214"/>
                </a:lnTo>
                <a:lnTo>
                  <a:pt x="63" y="209"/>
                </a:lnTo>
                <a:lnTo>
                  <a:pt x="63" y="208"/>
                </a:lnTo>
                <a:lnTo>
                  <a:pt x="61" y="205"/>
                </a:lnTo>
                <a:lnTo>
                  <a:pt x="60" y="202"/>
                </a:lnTo>
                <a:lnTo>
                  <a:pt x="59" y="201"/>
                </a:lnTo>
                <a:lnTo>
                  <a:pt x="53" y="196"/>
                </a:lnTo>
                <a:lnTo>
                  <a:pt x="51" y="190"/>
                </a:lnTo>
                <a:lnTo>
                  <a:pt x="51" y="189"/>
                </a:lnTo>
                <a:lnTo>
                  <a:pt x="51" y="186"/>
                </a:lnTo>
                <a:lnTo>
                  <a:pt x="51" y="184"/>
                </a:lnTo>
                <a:lnTo>
                  <a:pt x="50" y="183"/>
                </a:lnTo>
                <a:lnTo>
                  <a:pt x="50" y="180"/>
                </a:lnTo>
                <a:lnTo>
                  <a:pt x="50" y="176"/>
                </a:lnTo>
                <a:lnTo>
                  <a:pt x="48" y="173"/>
                </a:lnTo>
                <a:lnTo>
                  <a:pt x="47" y="171"/>
                </a:lnTo>
                <a:lnTo>
                  <a:pt x="42" y="165"/>
                </a:lnTo>
                <a:lnTo>
                  <a:pt x="42" y="164"/>
                </a:lnTo>
                <a:lnTo>
                  <a:pt x="40" y="157"/>
                </a:lnTo>
                <a:lnTo>
                  <a:pt x="40" y="155"/>
                </a:lnTo>
                <a:lnTo>
                  <a:pt x="38" y="154"/>
                </a:lnTo>
                <a:lnTo>
                  <a:pt x="38" y="152"/>
                </a:lnTo>
                <a:lnTo>
                  <a:pt x="37" y="152"/>
                </a:lnTo>
                <a:lnTo>
                  <a:pt x="37" y="151"/>
                </a:lnTo>
                <a:lnTo>
                  <a:pt x="32" y="142"/>
                </a:lnTo>
                <a:lnTo>
                  <a:pt x="31" y="141"/>
                </a:lnTo>
                <a:lnTo>
                  <a:pt x="29" y="139"/>
                </a:lnTo>
                <a:lnTo>
                  <a:pt x="31" y="136"/>
                </a:lnTo>
                <a:lnTo>
                  <a:pt x="29" y="135"/>
                </a:lnTo>
                <a:lnTo>
                  <a:pt x="29" y="132"/>
                </a:lnTo>
                <a:lnTo>
                  <a:pt x="28" y="130"/>
                </a:lnTo>
                <a:lnTo>
                  <a:pt x="28" y="129"/>
                </a:lnTo>
                <a:lnTo>
                  <a:pt x="28" y="126"/>
                </a:lnTo>
                <a:lnTo>
                  <a:pt x="29" y="124"/>
                </a:lnTo>
                <a:lnTo>
                  <a:pt x="26" y="116"/>
                </a:lnTo>
                <a:lnTo>
                  <a:pt x="25" y="113"/>
                </a:lnTo>
                <a:lnTo>
                  <a:pt x="25" y="111"/>
                </a:lnTo>
                <a:lnTo>
                  <a:pt x="22" y="108"/>
                </a:lnTo>
                <a:lnTo>
                  <a:pt x="19" y="102"/>
                </a:lnTo>
                <a:lnTo>
                  <a:pt x="19" y="101"/>
                </a:lnTo>
                <a:lnTo>
                  <a:pt x="19" y="98"/>
                </a:lnTo>
                <a:lnTo>
                  <a:pt x="19" y="97"/>
                </a:lnTo>
                <a:lnTo>
                  <a:pt x="19" y="89"/>
                </a:lnTo>
                <a:lnTo>
                  <a:pt x="20" y="83"/>
                </a:lnTo>
                <a:lnTo>
                  <a:pt x="22" y="78"/>
                </a:lnTo>
                <a:lnTo>
                  <a:pt x="20" y="75"/>
                </a:lnTo>
                <a:lnTo>
                  <a:pt x="19" y="73"/>
                </a:lnTo>
                <a:lnTo>
                  <a:pt x="19" y="72"/>
                </a:lnTo>
                <a:lnTo>
                  <a:pt x="19" y="69"/>
                </a:lnTo>
                <a:lnTo>
                  <a:pt x="19" y="67"/>
                </a:lnTo>
                <a:lnTo>
                  <a:pt x="18" y="64"/>
                </a:lnTo>
                <a:lnTo>
                  <a:pt x="15" y="61"/>
                </a:lnTo>
                <a:lnTo>
                  <a:pt x="13" y="60"/>
                </a:lnTo>
                <a:lnTo>
                  <a:pt x="12" y="58"/>
                </a:lnTo>
                <a:lnTo>
                  <a:pt x="10" y="58"/>
                </a:lnTo>
                <a:lnTo>
                  <a:pt x="10" y="53"/>
                </a:lnTo>
                <a:lnTo>
                  <a:pt x="7" y="48"/>
                </a:lnTo>
                <a:lnTo>
                  <a:pt x="4" y="45"/>
                </a:lnTo>
                <a:lnTo>
                  <a:pt x="4" y="44"/>
                </a:lnTo>
                <a:lnTo>
                  <a:pt x="1" y="39"/>
                </a:lnTo>
                <a:lnTo>
                  <a:pt x="0" y="38"/>
                </a:lnTo>
                <a:lnTo>
                  <a:pt x="0" y="36"/>
                </a:lnTo>
                <a:lnTo>
                  <a:pt x="10" y="35"/>
                </a:lnTo>
                <a:lnTo>
                  <a:pt x="12" y="31"/>
                </a:lnTo>
                <a:lnTo>
                  <a:pt x="13" y="25"/>
                </a:lnTo>
                <a:lnTo>
                  <a:pt x="15" y="20"/>
                </a:lnTo>
                <a:lnTo>
                  <a:pt x="22" y="19"/>
                </a:lnTo>
                <a:close/>
                <a:moveTo>
                  <a:pt x="141" y="290"/>
                </a:moveTo>
                <a:lnTo>
                  <a:pt x="147" y="291"/>
                </a:lnTo>
                <a:lnTo>
                  <a:pt x="148" y="289"/>
                </a:lnTo>
                <a:lnTo>
                  <a:pt x="151" y="289"/>
                </a:lnTo>
                <a:lnTo>
                  <a:pt x="152" y="290"/>
                </a:lnTo>
                <a:lnTo>
                  <a:pt x="152" y="293"/>
                </a:lnTo>
                <a:lnTo>
                  <a:pt x="155" y="294"/>
                </a:lnTo>
                <a:lnTo>
                  <a:pt x="160" y="296"/>
                </a:lnTo>
                <a:lnTo>
                  <a:pt x="157" y="297"/>
                </a:lnTo>
                <a:lnTo>
                  <a:pt x="155" y="299"/>
                </a:lnTo>
                <a:lnTo>
                  <a:pt x="152" y="299"/>
                </a:lnTo>
                <a:lnTo>
                  <a:pt x="148" y="299"/>
                </a:lnTo>
                <a:lnTo>
                  <a:pt x="145" y="299"/>
                </a:lnTo>
                <a:lnTo>
                  <a:pt x="142" y="300"/>
                </a:lnTo>
                <a:lnTo>
                  <a:pt x="142" y="297"/>
                </a:lnTo>
                <a:lnTo>
                  <a:pt x="142" y="294"/>
                </a:lnTo>
                <a:lnTo>
                  <a:pt x="142" y="293"/>
                </a:lnTo>
                <a:lnTo>
                  <a:pt x="141" y="291"/>
                </a:lnTo>
                <a:lnTo>
                  <a:pt x="141" y="290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5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4" name="Rectangle 760"/>
          <p:cNvSpPr>
            <a:spLocks noChangeArrowheads="1"/>
          </p:cNvSpPr>
          <p:nvPr/>
        </p:nvSpPr>
        <p:spPr bwMode="auto">
          <a:xfrm>
            <a:off x="6288841" y="5068447"/>
            <a:ext cx="575338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Лабинский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Rectangle 862"/>
          <p:cNvSpPr>
            <a:spLocks noChangeArrowheads="1"/>
          </p:cNvSpPr>
          <p:nvPr/>
        </p:nvSpPr>
        <p:spPr bwMode="auto">
          <a:xfrm rot="1570106">
            <a:off x="6229685" y="2817256"/>
            <a:ext cx="48308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smtClean="0">
                <a:latin typeface="Times New Roman" pitchFamily="18" charset="0"/>
                <a:cs typeface="Times New Roman" pitchFamily="18" charset="0"/>
              </a:rPr>
              <a:t>Белоглинский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Freeform 268"/>
          <p:cNvSpPr>
            <a:spLocks/>
          </p:cNvSpPr>
          <p:nvPr/>
        </p:nvSpPr>
        <p:spPr bwMode="auto">
          <a:xfrm rot="21334256">
            <a:off x="5548709" y="2438000"/>
            <a:ext cx="975650" cy="1020620"/>
          </a:xfrm>
          <a:custGeom>
            <a:avLst/>
            <a:gdLst>
              <a:gd name="T0" fmla="*/ 2147483647 w 214"/>
              <a:gd name="T1" fmla="*/ 2147483647 h 267"/>
              <a:gd name="T2" fmla="*/ 2147483647 w 214"/>
              <a:gd name="T3" fmla="*/ 2147483647 h 267"/>
              <a:gd name="T4" fmla="*/ 2147483647 w 214"/>
              <a:gd name="T5" fmla="*/ 2147483647 h 267"/>
              <a:gd name="T6" fmla="*/ 2147483647 w 214"/>
              <a:gd name="T7" fmla="*/ 2147483647 h 267"/>
              <a:gd name="T8" fmla="*/ 2147483647 w 214"/>
              <a:gd name="T9" fmla="*/ 2147483647 h 267"/>
              <a:gd name="T10" fmla="*/ 2147483647 w 214"/>
              <a:gd name="T11" fmla="*/ 2147483647 h 267"/>
              <a:gd name="T12" fmla="*/ 2147483647 w 214"/>
              <a:gd name="T13" fmla="*/ 2147483647 h 267"/>
              <a:gd name="T14" fmla="*/ 2147483647 w 214"/>
              <a:gd name="T15" fmla="*/ 2147483647 h 267"/>
              <a:gd name="T16" fmla="*/ 2147483647 w 214"/>
              <a:gd name="T17" fmla="*/ 2147483647 h 267"/>
              <a:gd name="T18" fmla="*/ 2147483647 w 214"/>
              <a:gd name="T19" fmla="*/ 2147483647 h 267"/>
              <a:gd name="T20" fmla="*/ 2147483647 w 214"/>
              <a:gd name="T21" fmla="*/ 2147483647 h 267"/>
              <a:gd name="T22" fmla="*/ 2147483647 w 214"/>
              <a:gd name="T23" fmla="*/ 2147483647 h 267"/>
              <a:gd name="T24" fmla="*/ 2147483647 w 214"/>
              <a:gd name="T25" fmla="*/ 2147483647 h 267"/>
              <a:gd name="T26" fmla="*/ 2147483647 w 214"/>
              <a:gd name="T27" fmla="*/ 2147483647 h 267"/>
              <a:gd name="T28" fmla="*/ 2147483647 w 214"/>
              <a:gd name="T29" fmla="*/ 2147483647 h 267"/>
              <a:gd name="T30" fmla="*/ 2147483647 w 214"/>
              <a:gd name="T31" fmla="*/ 2147483647 h 267"/>
              <a:gd name="T32" fmla="*/ 2147483647 w 214"/>
              <a:gd name="T33" fmla="*/ 2147483647 h 267"/>
              <a:gd name="T34" fmla="*/ 2147483647 w 214"/>
              <a:gd name="T35" fmla="*/ 2147483647 h 267"/>
              <a:gd name="T36" fmla="*/ 2147483647 w 214"/>
              <a:gd name="T37" fmla="*/ 2147483647 h 267"/>
              <a:gd name="T38" fmla="*/ 2147483647 w 214"/>
              <a:gd name="T39" fmla="*/ 2147483647 h 267"/>
              <a:gd name="T40" fmla="*/ 2147483647 w 214"/>
              <a:gd name="T41" fmla="*/ 2147483647 h 267"/>
              <a:gd name="T42" fmla="*/ 2147483647 w 214"/>
              <a:gd name="T43" fmla="*/ 2147483647 h 267"/>
              <a:gd name="T44" fmla="*/ 2147483647 w 214"/>
              <a:gd name="T45" fmla="*/ 2147483647 h 267"/>
              <a:gd name="T46" fmla="*/ 2147483647 w 214"/>
              <a:gd name="T47" fmla="*/ 2147483647 h 267"/>
              <a:gd name="T48" fmla="*/ 2147483647 w 214"/>
              <a:gd name="T49" fmla="*/ 2147483647 h 267"/>
              <a:gd name="T50" fmla="*/ 2147483647 w 214"/>
              <a:gd name="T51" fmla="*/ 2147483647 h 267"/>
              <a:gd name="T52" fmla="*/ 2147483647 w 214"/>
              <a:gd name="T53" fmla="*/ 2147483647 h 267"/>
              <a:gd name="T54" fmla="*/ 2147483647 w 214"/>
              <a:gd name="T55" fmla="*/ 2147483647 h 267"/>
              <a:gd name="T56" fmla="*/ 2147483647 w 214"/>
              <a:gd name="T57" fmla="*/ 2147483647 h 267"/>
              <a:gd name="T58" fmla="*/ 2147483647 w 214"/>
              <a:gd name="T59" fmla="*/ 2147483647 h 267"/>
              <a:gd name="T60" fmla="*/ 2147483647 w 214"/>
              <a:gd name="T61" fmla="*/ 2147483647 h 267"/>
              <a:gd name="T62" fmla="*/ 2147483647 w 214"/>
              <a:gd name="T63" fmla="*/ 2147483647 h 267"/>
              <a:gd name="T64" fmla="*/ 2147483647 w 214"/>
              <a:gd name="T65" fmla="*/ 2147483647 h 267"/>
              <a:gd name="T66" fmla="*/ 2147483647 w 214"/>
              <a:gd name="T67" fmla="*/ 2147483647 h 267"/>
              <a:gd name="T68" fmla="*/ 2147483647 w 214"/>
              <a:gd name="T69" fmla="*/ 2147483647 h 267"/>
              <a:gd name="T70" fmla="*/ 2147483647 w 214"/>
              <a:gd name="T71" fmla="*/ 2147483647 h 267"/>
              <a:gd name="T72" fmla="*/ 2147483647 w 214"/>
              <a:gd name="T73" fmla="*/ 2147483647 h 267"/>
              <a:gd name="T74" fmla="*/ 2147483647 w 214"/>
              <a:gd name="T75" fmla="*/ 2147483647 h 267"/>
              <a:gd name="T76" fmla="*/ 2147483647 w 214"/>
              <a:gd name="T77" fmla="*/ 2147483647 h 267"/>
              <a:gd name="T78" fmla="*/ 2147483647 w 214"/>
              <a:gd name="T79" fmla="*/ 2147483647 h 267"/>
              <a:gd name="T80" fmla="*/ 2147483647 w 214"/>
              <a:gd name="T81" fmla="*/ 2147483647 h 267"/>
              <a:gd name="T82" fmla="*/ 2147483647 w 214"/>
              <a:gd name="T83" fmla="*/ 2147483647 h 267"/>
              <a:gd name="T84" fmla="*/ 2147483647 w 214"/>
              <a:gd name="T85" fmla="*/ 2147483647 h 267"/>
              <a:gd name="T86" fmla="*/ 2147483647 w 214"/>
              <a:gd name="T87" fmla="*/ 2147483647 h 267"/>
              <a:gd name="T88" fmla="*/ 2147483647 w 214"/>
              <a:gd name="T89" fmla="*/ 0 h 267"/>
              <a:gd name="T90" fmla="*/ 2147483647 w 214"/>
              <a:gd name="T91" fmla="*/ 2147483647 h 2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14"/>
              <a:gd name="T139" fmla="*/ 0 h 267"/>
              <a:gd name="T140" fmla="*/ 214 w 214"/>
              <a:gd name="T141" fmla="*/ 267 h 26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14" h="267">
                <a:moveTo>
                  <a:pt x="136" y="2"/>
                </a:moveTo>
                <a:lnTo>
                  <a:pt x="134" y="37"/>
                </a:lnTo>
                <a:lnTo>
                  <a:pt x="129" y="37"/>
                </a:lnTo>
                <a:lnTo>
                  <a:pt x="129" y="34"/>
                </a:lnTo>
                <a:lnTo>
                  <a:pt x="92" y="31"/>
                </a:lnTo>
                <a:lnTo>
                  <a:pt x="91" y="57"/>
                </a:lnTo>
                <a:lnTo>
                  <a:pt x="106" y="57"/>
                </a:lnTo>
                <a:lnTo>
                  <a:pt x="107" y="52"/>
                </a:lnTo>
                <a:lnTo>
                  <a:pt x="132" y="53"/>
                </a:lnTo>
                <a:lnTo>
                  <a:pt x="132" y="50"/>
                </a:lnTo>
                <a:lnTo>
                  <a:pt x="151" y="50"/>
                </a:lnTo>
                <a:lnTo>
                  <a:pt x="150" y="101"/>
                </a:lnTo>
                <a:lnTo>
                  <a:pt x="153" y="101"/>
                </a:lnTo>
                <a:lnTo>
                  <a:pt x="210" y="161"/>
                </a:lnTo>
                <a:lnTo>
                  <a:pt x="210" y="175"/>
                </a:lnTo>
                <a:lnTo>
                  <a:pt x="207" y="175"/>
                </a:lnTo>
                <a:lnTo>
                  <a:pt x="205" y="186"/>
                </a:lnTo>
                <a:lnTo>
                  <a:pt x="214" y="186"/>
                </a:lnTo>
                <a:lnTo>
                  <a:pt x="211" y="217"/>
                </a:lnTo>
                <a:lnTo>
                  <a:pt x="175" y="216"/>
                </a:lnTo>
                <a:lnTo>
                  <a:pt x="175" y="227"/>
                </a:lnTo>
                <a:lnTo>
                  <a:pt x="176" y="227"/>
                </a:lnTo>
                <a:lnTo>
                  <a:pt x="177" y="227"/>
                </a:lnTo>
                <a:lnTo>
                  <a:pt x="177" y="236"/>
                </a:lnTo>
                <a:lnTo>
                  <a:pt x="192" y="238"/>
                </a:lnTo>
                <a:lnTo>
                  <a:pt x="192" y="254"/>
                </a:lnTo>
                <a:lnTo>
                  <a:pt x="183" y="252"/>
                </a:lnTo>
                <a:lnTo>
                  <a:pt x="175" y="251"/>
                </a:lnTo>
                <a:lnTo>
                  <a:pt x="173" y="252"/>
                </a:lnTo>
                <a:lnTo>
                  <a:pt x="151" y="251"/>
                </a:lnTo>
                <a:lnTo>
                  <a:pt x="142" y="251"/>
                </a:lnTo>
                <a:lnTo>
                  <a:pt x="141" y="258"/>
                </a:lnTo>
                <a:lnTo>
                  <a:pt x="110" y="257"/>
                </a:lnTo>
                <a:lnTo>
                  <a:pt x="109" y="267"/>
                </a:lnTo>
                <a:lnTo>
                  <a:pt x="88" y="265"/>
                </a:lnTo>
                <a:lnTo>
                  <a:pt x="88" y="238"/>
                </a:lnTo>
                <a:lnTo>
                  <a:pt x="82" y="239"/>
                </a:lnTo>
                <a:lnTo>
                  <a:pt x="82" y="229"/>
                </a:lnTo>
                <a:lnTo>
                  <a:pt x="69" y="226"/>
                </a:lnTo>
                <a:lnTo>
                  <a:pt x="75" y="135"/>
                </a:lnTo>
                <a:lnTo>
                  <a:pt x="73" y="135"/>
                </a:lnTo>
                <a:lnTo>
                  <a:pt x="66" y="131"/>
                </a:lnTo>
                <a:lnTo>
                  <a:pt x="65" y="131"/>
                </a:lnTo>
                <a:lnTo>
                  <a:pt x="65" y="134"/>
                </a:lnTo>
                <a:lnTo>
                  <a:pt x="60" y="134"/>
                </a:lnTo>
                <a:lnTo>
                  <a:pt x="60" y="132"/>
                </a:lnTo>
                <a:lnTo>
                  <a:pt x="59" y="131"/>
                </a:lnTo>
                <a:lnTo>
                  <a:pt x="53" y="134"/>
                </a:lnTo>
                <a:lnTo>
                  <a:pt x="49" y="134"/>
                </a:lnTo>
                <a:lnTo>
                  <a:pt x="43" y="134"/>
                </a:lnTo>
                <a:lnTo>
                  <a:pt x="40" y="131"/>
                </a:lnTo>
                <a:lnTo>
                  <a:pt x="35" y="131"/>
                </a:lnTo>
                <a:lnTo>
                  <a:pt x="29" y="125"/>
                </a:lnTo>
                <a:lnTo>
                  <a:pt x="0" y="123"/>
                </a:lnTo>
                <a:lnTo>
                  <a:pt x="2" y="75"/>
                </a:lnTo>
                <a:lnTo>
                  <a:pt x="31" y="78"/>
                </a:lnTo>
                <a:lnTo>
                  <a:pt x="34" y="79"/>
                </a:lnTo>
                <a:lnTo>
                  <a:pt x="34" y="78"/>
                </a:lnTo>
                <a:lnTo>
                  <a:pt x="35" y="78"/>
                </a:lnTo>
                <a:lnTo>
                  <a:pt x="40" y="81"/>
                </a:lnTo>
                <a:lnTo>
                  <a:pt x="40" y="68"/>
                </a:lnTo>
                <a:lnTo>
                  <a:pt x="31" y="68"/>
                </a:lnTo>
                <a:lnTo>
                  <a:pt x="31" y="65"/>
                </a:lnTo>
                <a:lnTo>
                  <a:pt x="31" y="63"/>
                </a:lnTo>
                <a:lnTo>
                  <a:pt x="32" y="63"/>
                </a:lnTo>
                <a:lnTo>
                  <a:pt x="32" y="60"/>
                </a:lnTo>
                <a:lnTo>
                  <a:pt x="31" y="59"/>
                </a:lnTo>
                <a:lnTo>
                  <a:pt x="32" y="57"/>
                </a:lnTo>
                <a:lnTo>
                  <a:pt x="34" y="54"/>
                </a:lnTo>
                <a:lnTo>
                  <a:pt x="35" y="53"/>
                </a:lnTo>
                <a:lnTo>
                  <a:pt x="35" y="52"/>
                </a:lnTo>
                <a:lnTo>
                  <a:pt x="34" y="50"/>
                </a:lnTo>
                <a:lnTo>
                  <a:pt x="37" y="11"/>
                </a:lnTo>
                <a:lnTo>
                  <a:pt x="37" y="6"/>
                </a:lnTo>
                <a:lnTo>
                  <a:pt x="63" y="8"/>
                </a:lnTo>
                <a:lnTo>
                  <a:pt x="63" y="6"/>
                </a:lnTo>
                <a:lnTo>
                  <a:pt x="62" y="6"/>
                </a:lnTo>
                <a:lnTo>
                  <a:pt x="63" y="3"/>
                </a:lnTo>
                <a:lnTo>
                  <a:pt x="68" y="3"/>
                </a:lnTo>
                <a:lnTo>
                  <a:pt x="72" y="3"/>
                </a:lnTo>
                <a:lnTo>
                  <a:pt x="87" y="3"/>
                </a:lnTo>
                <a:lnTo>
                  <a:pt x="90" y="5"/>
                </a:lnTo>
                <a:lnTo>
                  <a:pt x="94" y="5"/>
                </a:lnTo>
                <a:lnTo>
                  <a:pt x="95" y="5"/>
                </a:lnTo>
                <a:lnTo>
                  <a:pt x="98" y="3"/>
                </a:lnTo>
                <a:lnTo>
                  <a:pt x="104" y="2"/>
                </a:lnTo>
                <a:lnTo>
                  <a:pt x="107" y="0"/>
                </a:lnTo>
                <a:lnTo>
                  <a:pt x="114" y="0"/>
                </a:lnTo>
                <a:lnTo>
                  <a:pt x="126" y="2"/>
                </a:lnTo>
                <a:lnTo>
                  <a:pt x="136" y="2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9" name="Rectangle 862"/>
          <p:cNvSpPr>
            <a:spLocks noChangeArrowheads="1"/>
          </p:cNvSpPr>
          <p:nvPr/>
        </p:nvSpPr>
        <p:spPr bwMode="auto">
          <a:xfrm rot="1570106">
            <a:off x="5848921" y="2923557"/>
            <a:ext cx="562288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smtClean="0">
                <a:latin typeface="Times New Roman" pitchFamily="18" charset="0"/>
                <a:cs typeface="Times New Roman" pitchFamily="18" charset="0"/>
              </a:rPr>
              <a:t>Новопокровский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Freeform 253"/>
          <p:cNvSpPr>
            <a:spLocks/>
          </p:cNvSpPr>
          <p:nvPr/>
        </p:nvSpPr>
        <p:spPr bwMode="auto">
          <a:xfrm rot="21334256">
            <a:off x="3604123" y="3807984"/>
            <a:ext cx="1060241" cy="536253"/>
          </a:xfrm>
          <a:custGeom>
            <a:avLst/>
            <a:gdLst>
              <a:gd name="T0" fmla="*/ 2147483647 w 254"/>
              <a:gd name="T1" fmla="*/ 2147483647 h 156"/>
              <a:gd name="T2" fmla="*/ 2147483647 w 254"/>
              <a:gd name="T3" fmla="*/ 2147483647 h 156"/>
              <a:gd name="T4" fmla="*/ 2147483647 w 254"/>
              <a:gd name="T5" fmla="*/ 2147483647 h 156"/>
              <a:gd name="T6" fmla="*/ 2147483647 w 254"/>
              <a:gd name="T7" fmla="*/ 2147483647 h 156"/>
              <a:gd name="T8" fmla="*/ 2147483647 w 254"/>
              <a:gd name="T9" fmla="*/ 2147483647 h 156"/>
              <a:gd name="T10" fmla="*/ 2147483647 w 254"/>
              <a:gd name="T11" fmla="*/ 2147483647 h 156"/>
              <a:gd name="T12" fmla="*/ 2147483647 w 254"/>
              <a:gd name="T13" fmla="*/ 2147483647 h 156"/>
              <a:gd name="T14" fmla="*/ 2147483647 w 254"/>
              <a:gd name="T15" fmla="*/ 2147483647 h 156"/>
              <a:gd name="T16" fmla="*/ 2147483647 w 254"/>
              <a:gd name="T17" fmla="*/ 2147483647 h 156"/>
              <a:gd name="T18" fmla="*/ 2147483647 w 254"/>
              <a:gd name="T19" fmla="*/ 2147483647 h 156"/>
              <a:gd name="T20" fmla="*/ 2147483647 w 254"/>
              <a:gd name="T21" fmla="*/ 2147483647 h 156"/>
              <a:gd name="T22" fmla="*/ 2147483647 w 254"/>
              <a:gd name="T23" fmla="*/ 2147483647 h 156"/>
              <a:gd name="T24" fmla="*/ 2147483647 w 254"/>
              <a:gd name="T25" fmla="*/ 2147483647 h 156"/>
              <a:gd name="T26" fmla="*/ 2147483647 w 254"/>
              <a:gd name="T27" fmla="*/ 2147483647 h 156"/>
              <a:gd name="T28" fmla="*/ 2147483647 w 254"/>
              <a:gd name="T29" fmla="*/ 2147483647 h 156"/>
              <a:gd name="T30" fmla="*/ 2147483647 w 254"/>
              <a:gd name="T31" fmla="*/ 2147483647 h 156"/>
              <a:gd name="T32" fmla="*/ 2147483647 w 254"/>
              <a:gd name="T33" fmla="*/ 2147483647 h 156"/>
              <a:gd name="T34" fmla="*/ 2147483647 w 254"/>
              <a:gd name="T35" fmla="*/ 2147483647 h 156"/>
              <a:gd name="T36" fmla="*/ 2147483647 w 254"/>
              <a:gd name="T37" fmla="*/ 2147483647 h 156"/>
              <a:gd name="T38" fmla="*/ 2147483647 w 254"/>
              <a:gd name="T39" fmla="*/ 2147483647 h 156"/>
              <a:gd name="T40" fmla="*/ 2147483647 w 254"/>
              <a:gd name="T41" fmla="*/ 2147483647 h 156"/>
              <a:gd name="T42" fmla="*/ 2147483647 w 254"/>
              <a:gd name="T43" fmla="*/ 2147483647 h 156"/>
              <a:gd name="T44" fmla="*/ 2147483647 w 254"/>
              <a:gd name="T45" fmla="*/ 2147483647 h 156"/>
              <a:gd name="T46" fmla="*/ 2147483647 w 254"/>
              <a:gd name="T47" fmla="*/ 2147483647 h 156"/>
              <a:gd name="T48" fmla="*/ 2147483647 w 254"/>
              <a:gd name="T49" fmla="*/ 2147483647 h 156"/>
              <a:gd name="T50" fmla="*/ 2147483647 w 254"/>
              <a:gd name="T51" fmla="*/ 2147483647 h 156"/>
              <a:gd name="T52" fmla="*/ 2147483647 w 254"/>
              <a:gd name="T53" fmla="*/ 2147483647 h 156"/>
              <a:gd name="T54" fmla="*/ 2147483647 w 254"/>
              <a:gd name="T55" fmla="*/ 2147483647 h 156"/>
              <a:gd name="T56" fmla="*/ 2147483647 w 254"/>
              <a:gd name="T57" fmla="*/ 2147483647 h 156"/>
              <a:gd name="T58" fmla="*/ 2147483647 w 254"/>
              <a:gd name="T59" fmla="*/ 2147483647 h 156"/>
              <a:gd name="T60" fmla="*/ 2147483647 w 254"/>
              <a:gd name="T61" fmla="*/ 2147483647 h 156"/>
              <a:gd name="T62" fmla="*/ 2147483647 w 254"/>
              <a:gd name="T63" fmla="*/ 2147483647 h 156"/>
              <a:gd name="T64" fmla="*/ 2147483647 w 254"/>
              <a:gd name="T65" fmla="*/ 2147483647 h 156"/>
              <a:gd name="T66" fmla="*/ 2147483647 w 254"/>
              <a:gd name="T67" fmla="*/ 2147483647 h 156"/>
              <a:gd name="T68" fmla="*/ 2147483647 w 254"/>
              <a:gd name="T69" fmla="*/ 2147483647 h 156"/>
              <a:gd name="T70" fmla="*/ 2147483647 w 254"/>
              <a:gd name="T71" fmla="*/ 2147483647 h 156"/>
              <a:gd name="T72" fmla="*/ 2147483647 w 254"/>
              <a:gd name="T73" fmla="*/ 2147483647 h 156"/>
              <a:gd name="T74" fmla="*/ 2147483647 w 254"/>
              <a:gd name="T75" fmla="*/ 2147483647 h 156"/>
              <a:gd name="T76" fmla="*/ 2147483647 w 254"/>
              <a:gd name="T77" fmla="*/ 2147483647 h 156"/>
              <a:gd name="T78" fmla="*/ 2147483647 w 254"/>
              <a:gd name="T79" fmla="*/ 2147483647 h 156"/>
              <a:gd name="T80" fmla="*/ 2147483647 w 254"/>
              <a:gd name="T81" fmla="*/ 2147483647 h 156"/>
              <a:gd name="T82" fmla="*/ 2147483647 w 254"/>
              <a:gd name="T83" fmla="*/ 2147483647 h 156"/>
              <a:gd name="T84" fmla="*/ 2147483647 w 254"/>
              <a:gd name="T85" fmla="*/ 2147483647 h 156"/>
              <a:gd name="T86" fmla="*/ 2147483647 w 254"/>
              <a:gd name="T87" fmla="*/ 2147483647 h 156"/>
              <a:gd name="T88" fmla="*/ 2147483647 w 254"/>
              <a:gd name="T89" fmla="*/ 2147483647 h 156"/>
              <a:gd name="T90" fmla="*/ 2147483647 w 254"/>
              <a:gd name="T91" fmla="*/ 2147483647 h 156"/>
              <a:gd name="T92" fmla="*/ 2147483647 w 254"/>
              <a:gd name="T93" fmla="*/ 2147483647 h 156"/>
              <a:gd name="T94" fmla="*/ 2147483647 w 254"/>
              <a:gd name="T95" fmla="*/ 2147483647 h 156"/>
              <a:gd name="T96" fmla="*/ 2147483647 w 254"/>
              <a:gd name="T97" fmla="*/ 2147483647 h 156"/>
              <a:gd name="T98" fmla="*/ 2147483647 w 254"/>
              <a:gd name="T99" fmla="*/ 2147483647 h 156"/>
              <a:gd name="T100" fmla="*/ 2147483647 w 254"/>
              <a:gd name="T101" fmla="*/ 2147483647 h 156"/>
              <a:gd name="T102" fmla="*/ 2147483647 w 254"/>
              <a:gd name="T103" fmla="*/ 2147483647 h 156"/>
              <a:gd name="T104" fmla="*/ 2147483647 w 254"/>
              <a:gd name="T105" fmla="*/ 2147483647 h 156"/>
              <a:gd name="T106" fmla="*/ 2147483647 w 254"/>
              <a:gd name="T107" fmla="*/ 2147483647 h 156"/>
              <a:gd name="T108" fmla="*/ 2147483647 w 254"/>
              <a:gd name="T109" fmla="*/ 2147483647 h 156"/>
              <a:gd name="T110" fmla="*/ 2147483647 w 254"/>
              <a:gd name="T111" fmla="*/ 2147483647 h 1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54"/>
              <a:gd name="T169" fmla="*/ 0 h 156"/>
              <a:gd name="T170" fmla="*/ 254 w 254"/>
              <a:gd name="T171" fmla="*/ 156 h 15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54" h="156">
                <a:moveTo>
                  <a:pt x="151" y="22"/>
                </a:moveTo>
                <a:lnTo>
                  <a:pt x="167" y="23"/>
                </a:lnTo>
                <a:lnTo>
                  <a:pt x="166" y="33"/>
                </a:lnTo>
                <a:lnTo>
                  <a:pt x="170" y="33"/>
                </a:lnTo>
                <a:lnTo>
                  <a:pt x="175" y="35"/>
                </a:lnTo>
                <a:lnTo>
                  <a:pt x="180" y="32"/>
                </a:lnTo>
                <a:lnTo>
                  <a:pt x="180" y="48"/>
                </a:lnTo>
                <a:lnTo>
                  <a:pt x="232" y="51"/>
                </a:lnTo>
                <a:lnTo>
                  <a:pt x="232" y="63"/>
                </a:lnTo>
                <a:lnTo>
                  <a:pt x="220" y="63"/>
                </a:lnTo>
                <a:lnTo>
                  <a:pt x="218" y="70"/>
                </a:lnTo>
                <a:lnTo>
                  <a:pt x="216" y="68"/>
                </a:lnTo>
                <a:lnTo>
                  <a:pt x="214" y="70"/>
                </a:lnTo>
                <a:lnTo>
                  <a:pt x="214" y="73"/>
                </a:lnTo>
                <a:lnTo>
                  <a:pt x="218" y="74"/>
                </a:lnTo>
                <a:lnTo>
                  <a:pt x="217" y="85"/>
                </a:lnTo>
                <a:lnTo>
                  <a:pt x="220" y="85"/>
                </a:lnTo>
                <a:lnTo>
                  <a:pt x="218" y="87"/>
                </a:lnTo>
                <a:lnTo>
                  <a:pt x="254" y="89"/>
                </a:lnTo>
                <a:lnTo>
                  <a:pt x="252" y="115"/>
                </a:lnTo>
                <a:lnTo>
                  <a:pt x="248" y="118"/>
                </a:lnTo>
                <a:lnTo>
                  <a:pt x="254" y="126"/>
                </a:lnTo>
                <a:lnTo>
                  <a:pt x="251" y="128"/>
                </a:lnTo>
                <a:lnTo>
                  <a:pt x="249" y="130"/>
                </a:lnTo>
                <a:lnTo>
                  <a:pt x="246" y="131"/>
                </a:lnTo>
                <a:lnTo>
                  <a:pt x="243" y="133"/>
                </a:lnTo>
                <a:lnTo>
                  <a:pt x="242" y="133"/>
                </a:lnTo>
                <a:lnTo>
                  <a:pt x="239" y="134"/>
                </a:lnTo>
                <a:lnTo>
                  <a:pt x="238" y="136"/>
                </a:lnTo>
                <a:lnTo>
                  <a:pt x="236" y="139"/>
                </a:lnTo>
                <a:lnTo>
                  <a:pt x="236" y="140"/>
                </a:lnTo>
                <a:lnTo>
                  <a:pt x="236" y="142"/>
                </a:lnTo>
                <a:lnTo>
                  <a:pt x="235" y="142"/>
                </a:lnTo>
                <a:lnTo>
                  <a:pt x="233" y="143"/>
                </a:lnTo>
                <a:lnTo>
                  <a:pt x="230" y="142"/>
                </a:lnTo>
                <a:lnTo>
                  <a:pt x="229" y="143"/>
                </a:lnTo>
                <a:lnTo>
                  <a:pt x="229" y="146"/>
                </a:lnTo>
                <a:lnTo>
                  <a:pt x="227" y="148"/>
                </a:lnTo>
                <a:lnTo>
                  <a:pt x="226" y="149"/>
                </a:lnTo>
                <a:lnTo>
                  <a:pt x="224" y="149"/>
                </a:lnTo>
                <a:lnTo>
                  <a:pt x="223" y="149"/>
                </a:lnTo>
                <a:lnTo>
                  <a:pt x="221" y="149"/>
                </a:lnTo>
                <a:lnTo>
                  <a:pt x="221" y="150"/>
                </a:lnTo>
                <a:lnTo>
                  <a:pt x="218" y="153"/>
                </a:lnTo>
                <a:lnTo>
                  <a:pt x="217" y="155"/>
                </a:lnTo>
                <a:lnTo>
                  <a:pt x="216" y="156"/>
                </a:lnTo>
                <a:lnTo>
                  <a:pt x="214" y="156"/>
                </a:lnTo>
                <a:lnTo>
                  <a:pt x="208" y="145"/>
                </a:lnTo>
                <a:lnTo>
                  <a:pt x="211" y="143"/>
                </a:lnTo>
                <a:lnTo>
                  <a:pt x="213" y="133"/>
                </a:lnTo>
                <a:lnTo>
                  <a:pt x="195" y="131"/>
                </a:lnTo>
                <a:lnTo>
                  <a:pt x="194" y="136"/>
                </a:lnTo>
                <a:lnTo>
                  <a:pt x="179" y="136"/>
                </a:lnTo>
                <a:lnTo>
                  <a:pt x="179" y="145"/>
                </a:lnTo>
                <a:lnTo>
                  <a:pt x="157" y="143"/>
                </a:lnTo>
                <a:lnTo>
                  <a:pt x="157" y="133"/>
                </a:lnTo>
                <a:lnTo>
                  <a:pt x="154" y="131"/>
                </a:lnTo>
                <a:lnTo>
                  <a:pt x="160" y="123"/>
                </a:lnTo>
                <a:lnTo>
                  <a:pt x="132" y="109"/>
                </a:lnTo>
                <a:lnTo>
                  <a:pt x="139" y="102"/>
                </a:lnTo>
                <a:lnTo>
                  <a:pt x="125" y="96"/>
                </a:lnTo>
                <a:lnTo>
                  <a:pt x="111" y="96"/>
                </a:lnTo>
                <a:lnTo>
                  <a:pt x="109" y="96"/>
                </a:lnTo>
                <a:lnTo>
                  <a:pt x="109" y="99"/>
                </a:lnTo>
                <a:lnTo>
                  <a:pt x="107" y="107"/>
                </a:lnTo>
                <a:lnTo>
                  <a:pt x="113" y="107"/>
                </a:lnTo>
                <a:lnTo>
                  <a:pt x="113" y="112"/>
                </a:lnTo>
                <a:lnTo>
                  <a:pt x="117" y="112"/>
                </a:lnTo>
                <a:lnTo>
                  <a:pt x="117" y="120"/>
                </a:lnTo>
                <a:lnTo>
                  <a:pt x="111" y="124"/>
                </a:lnTo>
                <a:lnTo>
                  <a:pt x="103" y="121"/>
                </a:lnTo>
                <a:lnTo>
                  <a:pt x="104" y="111"/>
                </a:lnTo>
                <a:lnTo>
                  <a:pt x="68" y="108"/>
                </a:lnTo>
                <a:lnTo>
                  <a:pt x="66" y="105"/>
                </a:lnTo>
                <a:lnTo>
                  <a:pt x="60" y="108"/>
                </a:lnTo>
                <a:lnTo>
                  <a:pt x="57" y="104"/>
                </a:lnTo>
                <a:lnTo>
                  <a:pt x="59" y="102"/>
                </a:lnTo>
                <a:lnTo>
                  <a:pt x="47" y="86"/>
                </a:lnTo>
                <a:lnTo>
                  <a:pt x="29" y="96"/>
                </a:lnTo>
                <a:lnTo>
                  <a:pt x="32" y="101"/>
                </a:lnTo>
                <a:lnTo>
                  <a:pt x="31" y="102"/>
                </a:lnTo>
                <a:lnTo>
                  <a:pt x="31" y="105"/>
                </a:lnTo>
                <a:lnTo>
                  <a:pt x="26" y="104"/>
                </a:lnTo>
                <a:lnTo>
                  <a:pt x="26" y="102"/>
                </a:lnTo>
                <a:lnTo>
                  <a:pt x="22" y="102"/>
                </a:lnTo>
                <a:lnTo>
                  <a:pt x="19" y="98"/>
                </a:lnTo>
                <a:lnTo>
                  <a:pt x="15" y="95"/>
                </a:lnTo>
                <a:lnTo>
                  <a:pt x="13" y="92"/>
                </a:lnTo>
                <a:lnTo>
                  <a:pt x="10" y="90"/>
                </a:lnTo>
                <a:lnTo>
                  <a:pt x="19" y="82"/>
                </a:lnTo>
                <a:lnTo>
                  <a:pt x="0" y="60"/>
                </a:lnTo>
                <a:lnTo>
                  <a:pt x="32" y="35"/>
                </a:lnTo>
                <a:lnTo>
                  <a:pt x="38" y="41"/>
                </a:lnTo>
                <a:lnTo>
                  <a:pt x="34" y="46"/>
                </a:lnTo>
                <a:lnTo>
                  <a:pt x="38" y="51"/>
                </a:lnTo>
                <a:lnTo>
                  <a:pt x="43" y="48"/>
                </a:lnTo>
                <a:lnTo>
                  <a:pt x="43" y="45"/>
                </a:lnTo>
                <a:lnTo>
                  <a:pt x="46" y="42"/>
                </a:lnTo>
                <a:lnTo>
                  <a:pt x="46" y="41"/>
                </a:lnTo>
                <a:lnTo>
                  <a:pt x="66" y="20"/>
                </a:lnTo>
                <a:lnTo>
                  <a:pt x="60" y="14"/>
                </a:lnTo>
                <a:lnTo>
                  <a:pt x="68" y="5"/>
                </a:lnTo>
                <a:lnTo>
                  <a:pt x="73" y="0"/>
                </a:lnTo>
                <a:lnTo>
                  <a:pt x="78" y="4"/>
                </a:lnTo>
                <a:lnTo>
                  <a:pt x="73" y="10"/>
                </a:lnTo>
                <a:lnTo>
                  <a:pt x="92" y="27"/>
                </a:lnTo>
                <a:lnTo>
                  <a:pt x="97" y="23"/>
                </a:lnTo>
                <a:lnTo>
                  <a:pt x="129" y="27"/>
                </a:lnTo>
                <a:lnTo>
                  <a:pt x="132" y="24"/>
                </a:lnTo>
                <a:lnTo>
                  <a:pt x="135" y="23"/>
                </a:lnTo>
                <a:lnTo>
                  <a:pt x="138" y="22"/>
                </a:lnTo>
                <a:lnTo>
                  <a:pt x="144" y="19"/>
                </a:lnTo>
                <a:lnTo>
                  <a:pt x="151" y="22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1" name="Rectangle 821"/>
          <p:cNvSpPr>
            <a:spLocks noChangeArrowheads="1"/>
          </p:cNvSpPr>
          <p:nvPr/>
        </p:nvSpPr>
        <p:spPr bwMode="auto">
          <a:xfrm>
            <a:off x="3933170" y="3995548"/>
            <a:ext cx="44082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Динской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Freeform 258"/>
          <p:cNvSpPr>
            <a:spLocks/>
          </p:cNvSpPr>
          <p:nvPr/>
        </p:nvSpPr>
        <p:spPr bwMode="auto">
          <a:xfrm rot="21334256">
            <a:off x="4176209" y="3201639"/>
            <a:ext cx="739998" cy="812142"/>
          </a:xfrm>
          <a:custGeom>
            <a:avLst/>
            <a:gdLst>
              <a:gd name="T0" fmla="*/ 2147483647 w 163"/>
              <a:gd name="T1" fmla="*/ 0 h 212"/>
              <a:gd name="T2" fmla="*/ 2147483647 w 163"/>
              <a:gd name="T3" fmla="*/ 2147483647 h 212"/>
              <a:gd name="T4" fmla="*/ 2147483647 w 163"/>
              <a:gd name="T5" fmla="*/ 2147483647 h 212"/>
              <a:gd name="T6" fmla="*/ 2147483647 w 163"/>
              <a:gd name="T7" fmla="*/ 2147483647 h 212"/>
              <a:gd name="T8" fmla="*/ 2147483647 w 163"/>
              <a:gd name="T9" fmla="*/ 2147483647 h 212"/>
              <a:gd name="T10" fmla="*/ 2147483647 w 163"/>
              <a:gd name="T11" fmla="*/ 2147483647 h 212"/>
              <a:gd name="T12" fmla="*/ 2147483647 w 163"/>
              <a:gd name="T13" fmla="*/ 2147483647 h 212"/>
              <a:gd name="T14" fmla="*/ 2147483647 w 163"/>
              <a:gd name="T15" fmla="*/ 2147483647 h 212"/>
              <a:gd name="T16" fmla="*/ 2147483647 w 163"/>
              <a:gd name="T17" fmla="*/ 2147483647 h 212"/>
              <a:gd name="T18" fmla="*/ 2147483647 w 163"/>
              <a:gd name="T19" fmla="*/ 2147483647 h 212"/>
              <a:gd name="T20" fmla="*/ 2147483647 w 163"/>
              <a:gd name="T21" fmla="*/ 2147483647 h 212"/>
              <a:gd name="T22" fmla="*/ 2147483647 w 163"/>
              <a:gd name="T23" fmla="*/ 2147483647 h 212"/>
              <a:gd name="T24" fmla="*/ 2147483647 w 163"/>
              <a:gd name="T25" fmla="*/ 2147483647 h 212"/>
              <a:gd name="T26" fmla="*/ 2147483647 w 163"/>
              <a:gd name="T27" fmla="*/ 2147483647 h 212"/>
              <a:gd name="T28" fmla="*/ 2147483647 w 163"/>
              <a:gd name="T29" fmla="*/ 2147483647 h 212"/>
              <a:gd name="T30" fmla="*/ 2147483647 w 163"/>
              <a:gd name="T31" fmla="*/ 2147483647 h 212"/>
              <a:gd name="T32" fmla="*/ 2147483647 w 163"/>
              <a:gd name="T33" fmla="*/ 2147483647 h 212"/>
              <a:gd name="T34" fmla="*/ 2147483647 w 163"/>
              <a:gd name="T35" fmla="*/ 2147483647 h 212"/>
              <a:gd name="T36" fmla="*/ 2147483647 w 163"/>
              <a:gd name="T37" fmla="*/ 2147483647 h 212"/>
              <a:gd name="T38" fmla="*/ 2147483647 w 163"/>
              <a:gd name="T39" fmla="*/ 2147483647 h 212"/>
              <a:gd name="T40" fmla="*/ 2147483647 w 163"/>
              <a:gd name="T41" fmla="*/ 2147483647 h 212"/>
              <a:gd name="T42" fmla="*/ 2147483647 w 163"/>
              <a:gd name="T43" fmla="*/ 2147483647 h 212"/>
              <a:gd name="T44" fmla="*/ 2147483647 w 163"/>
              <a:gd name="T45" fmla="*/ 2147483647 h 212"/>
              <a:gd name="T46" fmla="*/ 2147483647 w 163"/>
              <a:gd name="T47" fmla="*/ 2147483647 h 212"/>
              <a:gd name="T48" fmla="*/ 0 w 163"/>
              <a:gd name="T49" fmla="*/ 2147483647 h 212"/>
              <a:gd name="T50" fmla="*/ 2147483647 w 163"/>
              <a:gd name="T51" fmla="*/ 2147483647 h 212"/>
              <a:gd name="T52" fmla="*/ 2147483647 w 163"/>
              <a:gd name="T53" fmla="*/ 2147483647 h 212"/>
              <a:gd name="T54" fmla="*/ 2147483647 w 163"/>
              <a:gd name="T55" fmla="*/ 2147483647 h 212"/>
              <a:gd name="T56" fmla="*/ 2147483647 w 163"/>
              <a:gd name="T57" fmla="*/ 2147483647 h 212"/>
              <a:gd name="T58" fmla="*/ 2147483647 w 163"/>
              <a:gd name="T59" fmla="*/ 2147483647 h 212"/>
              <a:gd name="T60" fmla="*/ 2147483647 w 163"/>
              <a:gd name="T61" fmla="*/ 2147483647 h 212"/>
              <a:gd name="T62" fmla="*/ 2147483647 w 163"/>
              <a:gd name="T63" fmla="*/ 2147483647 h 212"/>
              <a:gd name="T64" fmla="*/ 2147483647 w 163"/>
              <a:gd name="T65" fmla="*/ 2147483647 h 212"/>
              <a:gd name="T66" fmla="*/ 2147483647 w 163"/>
              <a:gd name="T67" fmla="*/ 2147483647 h 212"/>
              <a:gd name="T68" fmla="*/ 2147483647 w 163"/>
              <a:gd name="T69" fmla="*/ 2147483647 h 212"/>
              <a:gd name="T70" fmla="*/ 2147483647 w 163"/>
              <a:gd name="T71" fmla="*/ 2147483647 h 212"/>
              <a:gd name="T72" fmla="*/ 2147483647 w 163"/>
              <a:gd name="T73" fmla="*/ 2147483647 h 212"/>
              <a:gd name="T74" fmla="*/ 2147483647 w 163"/>
              <a:gd name="T75" fmla="*/ 2147483647 h 212"/>
              <a:gd name="T76" fmla="*/ 2147483647 w 163"/>
              <a:gd name="T77" fmla="*/ 2147483647 h 212"/>
              <a:gd name="T78" fmla="*/ 2147483647 w 163"/>
              <a:gd name="T79" fmla="*/ 2147483647 h 212"/>
              <a:gd name="T80" fmla="*/ 2147483647 w 163"/>
              <a:gd name="T81" fmla="*/ 2147483647 h 212"/>
              <a:gd name="T82" fmla="*/ 2147483647 w 163"/>
              <a:gd name="T83" fmla="*/ 2147483647 h 212"/>
              <a:gd name="T84" fmla="*/ 2147483647 w 163"/>
              <a:gd name="T85" fmla="*/ 2147483647 h 212"/>
              <a:gd name="T86" fmla="*/ 2147483647 w 163"/>
              <a:gd name="T87" fmla="*/ 2147483647 h 212"/>
              <a:gd name="T88" fmla="*/ 2147483647 w 163"/>
              <a:gd name="T89" fmla="*/ 2147483647 h 212"/>
              <a:gd name="T90" fmla="*/ 2147483647 w 163"/>
              <a:gd name="T91" fmla="*/ 2147483647 h 212"/>
              <a:gd name="T92" fmla="*/ 2147483647 w 163"/>
              <a:gd name="T93" fmla="*/ 2147483647 h 212"/>
              <a:gd name="T94" fmla="*/ 2147483647 w 163"/>
              <a:gd name="T95" fmla="*/ 2147483647 h 212"/>
              <a:gd name="T96" fmla="*/ 2147483647 w 163"/>
              <a:gd name="T97" fmla="*/ 2147483647 h 212"/>
              <a:gd name="T98" fmla="*/ 2147483647 w 163"/>
              <a:gd name="T99" fmla="*/ 2147483647 h 212"/>
              <a:gd name="T100" fmla="*/ 2147483647 w 163"/>
              <a:gd name="T101" fmla="*/ 2147483647 h 2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63"/>
              <a:gd name="T154" fmla="*/ 0 h 212"/>
              <a:gd name="T155" fmla="*/ 163 w 163"/>
              <a:gd name="T156" fmla="*/ 212 h 21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63" h="212">
                <a:moveTo>
                  <a:pt x="126" y="0"/>
                </a:moveTo>
                <a:lnTo>
                  <a:pt x="132" y="0"/>
                </a:lnTo>
                <a:lnTo>
                  <a:pt x="132" y="10"/>
                </a:lnTo>
                <a:lnTo>
                  <a:pt x="132" y="14"/>
                </a:lnTo>
                <a:lnTo>
                  <a:pt x="132" y="22"/>
                </a:lnTo>
                <a:lnTo>
                  <a:pt x="131" y="23"/>
                </a:lnTo>
                <a:lnTo>
                  <a:pt x="131" y="24"/>
                </a:lnTo>
                <a:lnTo>
                  <a:pt x="126" y="24"/>
                </a:lnTo>
                <a:lnTo>
                  <a:pt x="126" y="26"/>
                </a:lnTo>
                <a:lnTo>
                  <a:pt x="126" y="27"/>
                </a:lnTo>
                <a:lnTo>
                  <a:pt x="128" y="30"/>
                </a:lnTo>
                <a:lnTo>
                  <a:pt x="129" y="32"/>
                </a:lnTo>
                <a:lnTo>
                  <a:pt x="125" y="33"/>
                </a:lnTo>
                <a:lnTo>
                  <a:pt x="123" y="76"/>
                </a:lnTo>
                <a:lnTo>
                  <a:pt x="139" y="77"/>
                </a:lnTo>
                <a:lnTo>
                  <a:pt x="139" y="80"/>
                </a:lnTo>
                <a:lnTo>
                  <a:pt x="142" y="82"/>
                </a:lnTo>
                <a:lnTo>
                  <a:pt x="141" y="126"/>
                </a:lnTo>
                <a:lnTo>
                  <a:pt x="145" y="126"/>
                </a:lnTo>
                <a:lnTo>
                  <a:pt x="145" y="124"/>
                </a:lnTo>
                <a:lnTo>
                  <a:pt x="163" y="126"/>
                </a:lnTo>
                <a:lnTo>
                  <a:pt x="163" y="142"/>
                </a:lnTo>
                <a:lnTo>
                  <a:pt x="160" y="142"/>
                </a:lnTo>
                <a:lnTo>
                  <a:pt x="160" y="146"/>
                </a:lnTo>
                <a:lnTo>
                  <a:pt x="160" y="158"/>
                </a:lnTo>
                <a:lnTo>
                  <a:pt x="145" y="158"/>
                </a:lnTo>
                <a:lnTo>
                  <a:pt x="144" y="187"/>
                </a:lnTo>
                <a:lnTo>
                  <a:pt x="142" y="187"/>
                </a:lnTo>
                <a:lnTo>
                  <a:pt x="138" y="183"/>
                </a:lnTo>
                <a:lnTo>
                  <a:pt x="136" y="184"/>
                </a:lnTo>
                <a:lnTo>
                  <a:pt x="135" y="186"/>
                </a:lnTo>
                <a:lnTo>
                  <a:pt x="132" y="186"/>
                </a:lnTo>
                <a:lnTo>
                  <a:pt x="132" y="189"/>
                </a:lnTo>
                <a:lnTo>
                  <a:pt x="132" y="190"/>
                </a:lnTo>
                <a:lnTo>
                  <a:pt x="113" y="189"/>
                </a:lnTo>
                <a:lnTo>
                  <a:pt x="112" y="208"/>
                </a:lnTo>
                <a:lnTo>
                  <a:pt x="100" y="208"/>
                </a:lnTo>
                <a:lnTo>
                  <a:pt x="98" y="212"/>
                </a:lnTo>
                <a:lnTo>
                  <a:pt x="84" y="211"/>
                </a:lnTo>
                <a:lnTo>
                  <a:pt x="84" y="199"/>
                </a:lnTo>
                <a:lnTo>
                  <a:pt x="32" y="196"/>
                </a:lnTo>
                <a:lnTo>
                  <a:pt x="32" y="180"/>
                </a:lnTo>
                <a:lnTo>
                  <a:pt x="27" y="183"/>
                </a:lnTo>
                <a:lnTo>
                  <a:pt x="22" y="181"/>
                </a:lnTo>
                <a:lnTo>
                  <a:pt x="18" y="181"/>
                </a:lnTo>
                <a:lnTo>
                  <a:pt x="19" y="171"/>
                </a:lnTo>
                <a:lnTo>
                  <a:pt x="3" y="170"/>
                </a:lnTo>
                <a:lnTo>
                  <a:pt x="6" y="126"/>
                </a:lnTo>
                <a:lnTo>
                  <a:pt x="0" y="124"/>
                </a:lnTo>
                <a:lnTo>
                  <a:pt x="3" y="86"/>
                </a:lnTo>
                <a:lnTo>
                  <a:pt x="9" y="87"/>
                </a:lnTo>
                <a:lnTo>
                  <a:pt x="10" y="87"/>
                </a:lnTo>
                <a:lnTo>
                  <a:pt x="12" y="87"/>
                </a:lnTo>
                <a:lnTo>
                  <a:pt x="15" y="89"/>
                </a:lnTo>
                <a:lnTo>
                  <a:pt x="16" y="87"/>
                </a:lnTo>
                <a:lnTo>
                  <a:pt x="16" y="83"/>
                </a:lnTo>
                <a:lnTo>
                  <a:pt x="15" y="80"/>
                </a:lnTo>
                <a:lnTo>
                  <a:pt x="16" y="79"/>
                </a:lnTo>
                <a:lnTo>
                  <a:pt x="18" y="74"/>
                </a:lnTo>
                <a:lnTo>
                  <a:pt x="21" y="74"/>
                </a:lnTo>
                <a:lnTo>
                  <a:pt x="22" y="74"/>
                </a:lnTo>
                <a:lnTo>
                  <a:pt x="22" y="77"/>
                </a:lnTo>
                <a:lnTo>
                  <a:pt x="25" y="77"/>
                </a:lnTo>
                <a:lnTo>
                  <a:pt x="27" y="74"/>
                </a:lnTo>
                <a:lnTo>
                  <a:pt x="28" y="74"/>
                </a:lnTo>
                <a:lnTo>
                  <a:pt x="31" y="71"/>
                </a:lnTo>
                <a:lnTo>
                  <a:pt x="32" y="71"/>
                </a:lnTo>
                <a:lnTo>
                  <a:pt x="32" y="70"/>
                </a:lnTo>
                <a:lnTo>
                  <a:pt x="35" y="70"/>
                </a:lnTo>
                <a:lnTo>
                  <a:pt x="37" y="68"/>
                </a:lnTo>
                <a:lnTo>
                  <a:pt x="38" y="68"/>
                </a:lnTo>
                <a:lnTo>
                  <a:pt x="41" y="64"/>
                </a:lnTo>
                <a:lnTo>
                  <a:pt x="43" y="64"/>
                </a:lnTo>
                <a:lnTo>
                  <a:pt x="43" y="58"/>
                </a:lnTo>
                <a:lnTo>
                  <a:pt x="65" y="60"/>
                </a:lnTo>
                <a:lnTo>
                  <a:pt x="65" y="61"/>
                </a:lnTo>
                <a:lnTo>
                  <a:pt x="76" y="63"/>
                </a:lnTo>
                <a:lnTo>
                  <a:pt x="76" y="64"/>
                </a:lnTo>
                <a:lnTo>
                  <a:pt x="87" y="64"/>
                </a:lnTo>
                <a:lnTo>
                  <a:pt x="87" y="57"/>
                </a:lnTo>
                <a:lnTo>
                  <a:pt x="84" y="57"/>
                </a:lnTo>
                <a:lnTo>
                  <a:pt x="84" y="49"/>
                </a:lnTo>
                <a:lnTo>
                  <a:pt x="88" y="49"/>
                </a:lnTo>
                <a:lnTo>
                  <a:pt x="87" y="35"/>
                </a:lnTo>
                <a:lnTo>
                  <a:pt x="75" y="35"/>
                </a:lnTo>
                <a:lnTo>
                  <a:pt x="75" y="29"/>
                </a:lnTo>
                <a:lnTo>
                  <a:pt x="66" y="27"/>
                </a:lnTo>
                <a:lnTo>
                  <a:pt x="66" y="17"/>
                </a:lnTo>
                <a:lnTo>
                  <a:pt x="104" y="19"/>
                </a:lnTo>
                <a:lnTo>
                  <a:pt x="104" y="11"/>
                </a:lnTo>
                <a:lnTo>
                  <a:pt x="106" y="10"/>
                </a:lnTo>
                <a:lnTo>
                  <a:pt x="107" y="10"/>
                </a:lnTo>
                <a:lnTo>
                  <a:pt x="109" y="8"/>
                </a:lnTo>
                <a:lnTo>
                  <a:pt x="110" y="7"/>
                </a:lnTo>
                <a:lnTo>
                  <a:pt x="112" y="8"/>
                </a:lnTo>
                <a:lnTo>
                  <a:pt x="112" y="10"/>
                </a:lnTo>
                <a:lnTo>
                  <a:pt x="117" y="8"/>
                </a:lnTo>
                <a:lnTo>
                  <a:pt x="119" y="10"/>
                </a:lnTo>
                <a:lnTo>
                  <a:pt x="122" y="11"/>
                </a:lnTo>
                <a:lnTo>
                  <a:pt x="126" y="11"/>
                </a:lnTo>
                <a:lnTo>
                  <a:pt x="126" y="0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3" name="Rectangle 821"/>
          <p:cNvSpPr>
            <a:spLocks noChangeArrowheads="1"/>
          </p:cNvSpPr>
          <p:nvPr/>
        </p:nvSpPr>
        <p:spPr bwMode="auto">
          <a:xfrm>
            <a:off x="4372842" y="3652147"/>
            <a:ext cx="44082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Кореновский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Freeform 286"/>
          <p:cNvSpPr>
            <a:spLocks/>
          </p:cNvSpPr>
          <p:nvPr/>
        </p:nvSpPr>
        <p:spPr bwMode="auto">
          <a:xfrm rot="21334256">
            <a:off x="4513051" y="3774976"/>
            <a:ext cx="922145" cy="572339"/>
          </a:xfrm>
          <a:custGeom>
            <a:avLst/>
            <a:gdLst>
              <a:gd name="T0" fmla="*/ 2147483647 w 223"/>
              <a:gd name="T1" fmla="*/ 2147483647 h 157"/>
              <a:gd name="T2" fmla="*/ 2147483647 w 223"/>
              <a:gd name="T3" fmla="*/ 2147483647 h 157"/>
              <a:gd name="T4" fmla="*/ 2147483647 w 223"/>
              <a:gd name="T5" fmla="*/ 2147483647 h 157"/>
              <a:gd name="T6" fmla="*/ 2147483647 w 223"/>
              <a:gd name="T7" fmla="*/ 2147483647 h 157"/>
              <a:gd name="T8" fmla="*/ 2147483647 w 223"/>
              <a:gd name="T9" fmla="*/ 2147483647 h 157"/>
              <a:gd name="T10" fmla="*/ 2147483647 w 223"/>
              <a:gd name="T11" fmla="*/ 2147483647 h 157"/>
              <a:gd name="T12" fmla="*/ 2147483647 w 223"/>
              <a:gd name="T13" fmla="*/ 2147483647 h 157"/>
              <a:gd name="T14" fmla="*/ 2147483647 w 223"/>
              <a:gd name="T15" fmla="*/ 2147483647 h 157"/>
              <a:gd name="T16" fmla="*/ 2147483647 w 223"/>
              <a:gd name="T17" fmla="*/ 2147483647 h 157"/>
              <a:gd name="T18" fmla="*/ 2147483647 w 223"/>
              <a:gd name="T19" fmla="*/ 2147483647 h 157"/>
              <a:gd name="T20" fmla="*/ 2147483647 w 223"/>
              <a:gd name="T21" fmla="*/ 2147483647 h 157"/>
              <a:gd name="T22" fmla="*/ 2147483647 w 223"/>
              <a:gd name="T23" fmla="*/ 2147483647 h 157"/>
              <a:gd name="T24" fmla="*/ 2147483647 w 223"/>
              <a:gd name="T25" fmla="*/ 2147483647 h 157"/>
              <a:gd name="T26" fmla="*/ 2147483647 w 223"/>
              <a:gd name="T27" fmla="*/ 2147483647 h 157"/>
              <a:gd name="T28" fmla="*/ 2147483647 w 223"/>
              <a:gd name="T29" fmla="*/ 2147483647 h 157"/>
              <a:gd name="T30" fmla="*/ 2147483647 w 223"/>
              <a:gd name="T31" fmla="*/ 2147483647 h 157"/>
              <a:gd name="T32" fmla="*/ 2147483647 w 223"/>
              <a:gd name="T33" fmla="*/ 2147483647 h 157"/>
              <a:gd name="T34" fmla="*/ 2147483647 w 223"/>
              <a:gd name="T35" fmla="*/ 2147483647 h 157"/>
              <a:gd name="T36" fmla="*/ 2147483647 w 223"/>
              <a:gd name="T37" fmla="*/ 2147483647 h 157"/>
              <a:gd name="T38" fmla="*/ 2147483647 w 223"/>
              <a:gd name="T39" fmla="*/ 2147483647 h 157"/>
              <a:gd name="T40" fmla="*/ 2147483647 w 223"/>
              <a:gd name="T41" fmla="*/ 2147483647 h 157"/>
              <a:gd name="T42" fmla="*/ 2147483647 w 223"/>
              <a:gd name="T43" fmla="*/ 2147483647 h 157"/>
              <a:gd name="T44" fmla="*/ 2147483647 w 223"/>
              <a:gd name="T45" fmla="*/ 2147483647 h 157"/>
              <a:gd name="T46" fmla="*/ 2147483647 w 223"/>
              <a:gd name="T47" fmla="*/ 2147483647 h 157"/>
              <a:gd name="T48" fmla="*/ 2147483647 w 223"/>
              <a:gd name="T49" fmla="*/ 2147483647 h 157"/>
              <a:gd name="T50" fmla="*/ 2147483647 w 223"/>
              <a:gd name="T51" fmla="*/ 2147483647 h 157"/>
              <a:gd name="T52" fmla="*/ 2147483647 w 223"/>
              <a:gd name="T53" fmla="*/ 2147483647 h 157"/>
              <a:gd name="T54" fmla="*/ 2147483647 w 223"/>
              <a:gd name="T55" fmla="*/ 2147483647 h 157"/>
              <a:gd name="T56" fmla="*/ 2147483647 w 223"/>
              <a:gd name="T57" fmla="*/ 2147483647 h 157"/>
              <a:gd name="T58" fmla="*/ 2147483647 w 223"/>
              <a:gd name="T59" fmla="*/ 2147483647 h 157"/>
              <a:gd name="T60" fmla="*/ 2147483647 w 223"/>
              <a:gd name="T61" fmla="*/ 2147483647 h 157"/>
              <a:gd name="T62" fmla="*/ 2147483647 w 223"/>
              <a:gd name="T63" fmla="*/ 2147483647 h 157"/>
              <a:gd name="T64" fmla="*/ 2147483647 w 223"/>
              <a:gd name="T65" fmla="*/ 2147483647 h 157"/>
              <a:gd name="T66" fmla="*/ 2147483647 w 223"/>
              <a:gd name="T67" fmla="*/ 2147483647 h 157"/>
              <a:gd name="T68" fmla="*/ 2147483647 w 223"/>
              <a:gd name="T69" fmla="*/ 2147483647 h 157"/>
              <a:gd name="T70" fmla="*/ 2147483647 w 223"/>
              <a:gd name="T71" fmla="*/ 2147483647 h 157"/>
              <a:gd name="T72" fmla="*/ 2147483647 w 223"/>
              <a:gd name="T73" fmla="*/ 2147483647 h 157"/>
              <a:gd name="T74" fmla="*/ 2147483647 w 223"/>
              <a:gd name="T75" fmla="*/ 2147483647 h 157"/>
              <a:gd name="T76" fmla="*/ 2147483647 w 223"/>
              <a:gd name="T77" fmla="*/ 2147483647 h 157"/>
              <a:gd name="T78" fmla="*/ 2147483647 w 223"/>
              <a:gd name="T79" fmla="*/ 2147483647 h 157"/>
              <a:gd name="T80" fmla="*/ 2147483647 w 223"/>
              <a:gd name="T81" fmla="*/ 2147483647 h 157"/>
              <a:gd name="T82" fmla="*/ 2147483647 w 223"/>
              <a:gd name="T83" fmla="*/ 2147483647 h 157"/>
              <a:gd name="T84" fmla="*/ 2147483647 w 223"/>
              <a:gd name="T85" fmla="*/ 2147483647 h 157"/>
              <a:gd name="T86" fmla="*/ 2147483647 w 223"/>
              <a:gd name="T87" fmla="*/ 2147483647 h 157"/>
              <a:gd name="T88" fmla="*/ 2147483647 w 223"/>
              <a:gd name="T89" fmla="*/ 2147483647 h 157"/>
              <a:gd name="T90" fmla="*/ 2147483647 w 223"/>
              <a:gd name="T91" fmla="*/ 2147483647 h 157"/>
              <a:gd name="T92" fmla="*/ 2147483647 w 223"/>
              <a:gd name="T93" fmla="*/ 0 h 157"/>
              <a:gd name="T94" fmla="*/ 2147483647 w 223"/>
              <a:gd name="T95" fmla="*/ 2147483647 h 157"/>
              <a:gd name="T96" fmla="*/ 2147483647 w 223"/>
              <a:gd name="T97" fmla="*/ 2147483647 h 157"/>
              <a:gd name="T98" fmla="*/ 2147483647 w 223"/>
              <a:gd name="T99" fmla="*/ 2147483647 h 15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57"/>
              <a:gd name="T152" fmla="*/ 223 w 223"/>
              <a:gd name="T153" fmla="*/ 157 h 15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57">
                <a:moveTo>
                  <a:pt x="195" y="1"/>
                </a:moveTo>
                <a:lnTo>
                  <a:pt x="202" y="0"/>
                </a:lnTo>
                <a:lnTo>
                  <a:pt x="205" y="4"/>
                </a:lnTo>
                <a:lnTo>
                  <a:pt x="204" y="17"/>
                </a:lnTo>
                <a:lnTo>
                  <a:pt x="207" y="17"/>
                </a:lnTo>
                <a:lnTo>
                  <a:pt x="207" y="39"/>
                </a:lnTo>
                <a:lnTo>
                  <a:pt x="210" y="42"/>
                </a:lnTo>
                <a:lnTo>
                  <a:pt x="208" y="63"/>
                </a:lnTo>
                <a:lnTo>
                  <a:pt x="207" y="63"/>
                </a:lnTo>
                <a:lnTo>
                  <a:pt x="207" y="85"/>
                </a:lnTo>
                <a:lnTo>
                  <a:pt x="208" y="86"/>
                </a:lnTo>
                <a:lnTo>
                  <a:pt x="216" y="83"/>
                </a:lnTo>
                <a:lnTo>
                  <a:pt x="217" y="82"/>
                </a:lnTo>
                <a:lnTo>
                  <a:pt x="218" y="80"/>
                </a:lnTo>
                <a:lnTo>
                  <a:pt x="220" y="82"/>
                </a:lnTo>
                <a:lnTo>
                  <a:pt x="221" y="79"/>
                </a:lnTo>
                <a:lnTo>
                  <a:pt x="223" y="77"/>
                </a:lnTo>
                <a:lnTo>
                  <a:pt x="221" y="88"/>
                </a:lnTo>
                <a:lnTo>
                  <a:pt x="223" y="89"/>
                </a:lnTo>
                <a:lnTo>
                  <a:pt x="213" y="111"/>
                </a:lnTo>
                <a:lnTo>
                  <a:pt x="223" y="117"/>
                </a:lnTo>
                <a:lnTo>
                  <a:pt x="211" y="136"/>
                </a:lnTo>
                <a:lnTo>
                  <a:pt x="214" y="138"/>
                </a:lnTo>
                <a:lnTo>
                  <a:pt x="208" y="149"/>
                </a:lnTo>
                <a:lnTo>
                  <a:pt x="207" y="148"/>
                </a:lnTo>
                <a:lnTo>
                  <a:pt x="207" y="146"/>
                </a:lnTo>
                <a:lnTo>
                  <a:pt x="207" y="148"/>
                </a:lnTo>
                <a:lnTo>
                  <a:pt x="205" y="148"/>
                </a:lnTo>
                <a:lnTo>
                  <a:pt x="205" y="149"/>
                </a:lnTo>
                <a:lnTo>
                  <a:pt x="204" y="151"/>
                </a:lnTo>
                <a:lnTo>
                  <a:pt x="202" y="149"/>
                </a:lnTo>
                <a:lnTo>
                  <a:pt x="199" y="149"/>
                </a:lnTo>
                <a:lnTo>
                  <a:pt x="198" y="151"/>
                </a:lnTo>
                <a:lnTo>
                  <a:pt x="196" y="149"/>
                </a:lnTo>
                <a:lnTo>
                  <a:pt x="194" y="151"/>
                </a:lnTo>
                <a:lnTo>
                  <a:pt x="192" y="152"/>
                </a:lnTo>
                <a:lnTo>
                  <a:pt x="191" y="152"/>
                </a:lnTo>
                <a:lnTo>
                  <a:pt x="189" y="151"/>
                </a:lnTo>
                <a:lnTo>
                  <a:pt x="188" y="151"/>
                </a:lnTo>
                <a:lnTo>
                  <a:pt x="186" y="154"/>
                </a:lnTo>
                <a:lnTo>
                  <a:pt x="183" y="152"/>
                </a:lnTo>
                <a:lnTo>
                  <a:pt x="182" y="152"/>
                </a:lnTo>
                <a:lnTo>
                  <a:pt x="180" y="152"/>
                </a:lnTo>
                <a:lnTo>
                  <a:pt x="179" y="152"/>
                </a:lnTo>
                <a:lnTo>
                  <a:pt x="177" y="152"/>
                </a:lnTo>
                <a:lnTo>
                  <a:pt x="176" y="154"/>
                </a:lnTo>
                <a:lnTo>
                  <a:pt x="174" y="155"/>
                </a:lnTo>
                <a:lnTo>
                  <a:pt x="173" y="155"/>
                </a:lnTo>
                <a:lnTo>
                  <a:pt x="170" y="157"/>
                </a:lnTo>
                <a:lnTo>
                  <a:pt x="169" y="155"/>
                </a:lnTo>
                <a:lnTo>
                  <a:pt x="169" y="152"/>
                </a:lnTo>
                <a:lnTo>
                  <a:pt x="169" y="151"/>
                </a:lnTo>
                <a:lnTo>
                  <a:pt x="167" y="151"/>
                </a:lnTo>
                <a:lnTo>
                  <a:pt x="166" y="151"/>
                </a:lnTo>
                <a:lnTo>
                  <a:pt x="163" y="151"/>
                </a:lnTo>
                <a:lnTo>
                  <a:pt x="158" y="151"/>
                </a:lnTo>
                <a:lnTo>
                  <a:pt x="157" y="151"/>
                </a:lnTo>
                <a:lnTo>
                  <a:pt x="154" y="152"/>
                </a:lnTo>
                <a:lnTo>
                  <a:pt x="152" y="154"/>
                </a:lnTo>
                <a:lnTo>
                  <a:pt x="152" y="151"/>
                </a:lnTo>
                <a:lnTo>
                  <a:pt x="151" y="146"/>
                </a:lnTo>
                <a:lnTo>
                  <a:pt x="150" y="145"/>
                </a:lnTo>
                <a:lnTo>
                  <a:pt x="148" y="145"/>
                </a:lnTo>
                <a:lnTo>
                  <a:pt x="147" y="145"/>
                </a:lnTo>
                <a:lnTo>
                  <a:pt x="144" y="146"/>
                </a:lnTo>
                <a:lnTo>
                  <a:pt x="141" y="146"/>
                </a:lnTo>
                <a:lnTo>
                  <a:pt x="141" y="145"/>
                </a:lnTo>
                <a:lnTo>
                  <a:pt x="142" y="143"/>
                </a:lnTo>
                <a:lnTo>
                  <a:pt x="144" y="143"/>
                </a:lnTo>
                <a:lnTo>
                  <a:pt x="145" y="143"/>
                </a:lnTo>
                <a:lnTo>
                  <a:pt x="145" y="142"/>
                </a:lnTo>
                <a:lnTo>
                  <a:pt x="142" y="140"/>
                </a:lnTo>
                <a:lnTo>
                  <a:pt x="141" y="140"/>
                </a:lnTo>
                <a:lnTo>
                  <a:pt x="139" y="140"/>
                </a:lnTo>
                <a:lnTo>
                  <a:pt x="139" y="142"/>
                </a:lnTo>
                <a:lnTo>
                  <a:pt x="138" y="142"/>
                </a:lnTo>
                <a:lnTo>
                  <a:pt x="138" y="139"/>
                </a:lnTo>
                <a:lnTo>
                  <a:pt x="136" y="139"/>
                </a:lnTo>
                <a:lnTo>
                  <a:pt x="135" y="140"/>
                </a:lnTo>
                <a:lnTo>
                  <a:pt x="135" y="139"/>
                </a:lnTo>
                <a:lnTo>
                  <a:pt x="133" y="139"/>
                </a:lnTo>
                <a:lnTo>
                  <a:pt x="132" y="138"/>
                </a:lnTo>
                <a:lnTo>
                  <a:pt x="131" y="139"/>
                </a:lnTo>
                <a:lnTo>
                  <a:pt x="129" y="139"/>
                </a:lnTo>
                <a:lnTo>
                  <a:pt x="129" y="138"/>
                </a:lnTo>
                <a:lnTo>
                  <a:pt x="128" y="136"/>
                </a:lnTo>
                <a:lnTo>
                  <a:pt x="126" y="135"/>
                </a:lnTo>
                <a:lnTo>
                  <a:pt x="123" y="133"/>
                </a:lnTo>
                <a:lnTo>
                  <a:pt x="122" y="133"/>
                </a:lnTo>
                <a:lnTo>
                  <a:pt x="120" y="133"/>
                </a:lnTo>
                <a:lnTo>
                  <a:pt x="117" y="130"/>
                </a:lnTo>
                <a:lnTo>
                  <a:pt x="116" y="129"/>
                </a:lnTo>
                <a:lnTo>
                  <a:pt x="114" y="129"/>
                </a:lnTo>
                <a:lnTo>
                  <a:pt x="113" y="129"/>
                </a:lnTo>
                <a:lnTo>
                  <a:pt x="111" y="130"/>
                </a:lnTo>
                <a:lnTo>
                  <a:pt x="109" y="129"/>
                </a:lnTo>
                <a:lnTo>
                  <a:pt x="107" y="127"/>
                </a:lnTo>
                <a:lnTo>
                  <a:pt x="106" y="124"/>
                </a:lnTo>
                <a:lnTo>
                  <a:pt x="104" y="123"/>
                </a:lnTo>
                <a:lnTo>
                  <a:pt x="103" y="123"/>
                </a:lnTo>
                <a:lnTo>
                  <a:pt x="101" y="124"/>
                </a:lnTo>
                <a:lnTo>
                  <a:pt x="100" y="124"/>
                </a:lnTo>
                <a:lnTo>
                  <a:pt x="100" y="121"/>
                </a:lnTo>
                <a:lnTo>
                  <a:pt x="98" y="121"/>
                </a:lnTo>
                <a:lnTo>
                  <a:pt x="94" y="120"/>
                </a:lnTo>
                <a:lnTo>
                  <a:pt x="94" y="118"/>
                </a:lnTo>
                <a:lnTo>
                  <a:pt x="92" y="117"/>
                </a:lnTo>
                <a:lnTo>
                  <a:pt x="91" y="117"/>
                </a:lnTo>
                <a:lnTo>
                  <a:pt x="89" y="117"/>
                </a:lnTo>
                <a:lnTo>
                  <a:pt x="89" y="116"/>
                </a:lnTo>
                <a:lnTo>
                  <a:pt x="92" y="113"/>
                </a:lnTo>
                <a:lnTo>
                  <a:pt x="92" y="111"/>
                </a:lnTo>
                <a:lnTo>
                  <a:pt x="94" y="111"/>
                </a:lnTo>
                <a:lnTo>
                  <a:pt x="92" y="110"/>
                </a:lnTo>
                <a:lnTo>
                  <a:pt x="91" y="107"/>
                </a:lnTo>
                <a:lnTo>
                  <a:pt x="88" y="104"/>
                </a:lnTo>
                <a:lnTo>
                  <a:pt x="87" y="101"/>
                </a:lnTo>
                <a:lnTo>
                  <a:pt x="87" y="99"/>
                </a:lnTo>
                <a:lnTo>
                  <a:pt x="85" y="99"/>
                </a:lnTo>
                <a:lnTo>
                  <a:pt x="82" y="98"/>
                </a:lnTo>
                <a:lnTo>
                  <a:pt x="81" y="97"/>
                </a:lnTo>
                <a:lnTo>
                  <a:pt x="78" y="95"/>
                </a:lnTo>
                <a:lnTo>
                  <a:pt x="78" y="94"/>
                </a:lnTo>
                <a:lnTo>
                  <a:pt x="75" y="94"/>
                </a:lnTo>
                <a:lnTo>
                  <a:pt x="73" y="94"/>
                </a:lnTo>
                <a:lnTo>
                  <a:pt x="70" y="95"/>
                </a:lnTo>
                <a:lnTo>
                  <a:pt x="66" y="98"/>
                </a:lnTo>
                <a:lnTo>
                  <a:pt x="63" y="99"/>
                </a:lnTo>
                <a:lnTo>
                  <a:pt x="62" y="99"/>
                </a:lnTo>
                <a:lnTo>
                  <a:pt x="57" y="99"/>
                </a:lnTo>
                <a:lnTo>
                  <a:pt x="56" y="101"/>
                </a:lnTo>
                <a:lnTo>
                  <a:pt x="53" y="101"/>
                </a:lnTo>
                <a:lnTo>
                  <a:pt x="53" y="102"/>
                </a:lnTo>
                <a:lnTo>
                  <a:pt x="51" y="102"/>
                </a:lnTo>
                <a:lnTo>
                  <a:pt x="50" y="105"/>
                </a:lnTo>
                <a:lnTo>
                  <a:pt x="50" y="107"/>
                </a:lnTo>
                <a:lnTo>
                  <a:pt x="50" y="110"/>
                </a:lnTo>
                <a:lnTo>
                  <a:pt x="50" y="111"/>
                </a:lnTo>
                <a:lnTo>
                  <a:pt x="50" y="113"/>
                </a:lnTo>
                <a:lnTo>
                  <a:pt x="48" y="113"/>
                </a:lnTo>
                <a:lnTo>
                  <a:pt x="46" y="113"/>
                </a:lnTo>
                <a:lnTo>
                  <a:pt x="44" y="113"/>
                </a:lnTo>
                <a:lnTo>
                  <a:pt x="43" y="114"/>
                </a:lnTo>
                <a:lnTo>
                  <a:pt x="41" y="114"/>
                </a:lnTo>
                <a:lnTo>
                  <a:pt x="40" y="116"/>
                </a:lnTo>
                <a:lnTo>
                  <a:pt x="34" y="108"/>
                </a:lnTo>
                <a:lnTo>
                  <a:pt x="38" y="105"/>
                </a:lnTo>
                <a:lnTo>
                  <a:pt x="40" y="79"/>
                </a:lnTo>
                <a:lnTo>
                  <a:pt x="4" y="77"/>
                </a:lnTo>
                <a:lnTo>
                  <a:pt x="6" y="75"/>
                </a:lnTo>
                <a:lnTo>
                  <a:pt x="3" y="75"/>
                </a:lnTo>
                <a:lnTo>
                  <a:pt x="4" y="64"/>
                </a:lnTo>
                <a:lnTo>
                  <a:pt x="0" y="63"/>
                </a:lnTo>
                <a:lnTo>
                  <a:pt x="0" y="60"/>
                </a:lnTo>
                <a:lnTo>
                  <a:pt x="2" y="58"/>
                </a:lnTo>
                <a:lnTo>
                  <a:pt x="4" y="60"/>
                </a:lnTo>
                <a:lnTo>
                  <a:pt x="6" y="53"/>
                </a:lnTo>
                <a:lnTo>
                  <a:pt x="18" y="53"/>
                </a:lnTo>
                <a:lnTo>
                  <a:pt x="32" y="54"/>
                </a:lnTo>
                <a:lnTo>
                  <a:pt x="34" y="50"/>
                </a:lnTo>
                <a:lnTo>
                  <a:pt x="46" y="50"/>
                </a:lnTo>
                <a:lnTo>
                  <a:pt x="47" y="31"/>
                </a:lnTo>
                <a:lnTo>
                  <a:pt x="66" y="32"/>
                </a:lnTo>
                <a:lnTo>
                  <a:pt x="66" y="31"/>
                </a:lnTo>
                <a:lnTo>
                  <a:pt x="66" y="28"/>
                </a:lnTo>
                <a:lnTo>
                  <a:pt x="69" y="28"/>
                </a:lnTo>
                <a:lnTo>
                  <a:pt x="70" y="26"/>
                </a:lnTo>
                <a:lnTo>
                  <a:pt x="72" y="25"/>
                </a:lnTo>
                <a:lnTo>
                  <a:pt x="76" y="29"/>
                </a:lnTo>
                <a:lnTo>
                  <a:pt x="78" y="29"/>
                </a:lnTo>
                <a:lnTo>
                  <a:pt x="79" y="0"/>
                </a:lnTo>
                <a:lnTo>
                  <a:pt x="94" y="0"/>
                </a:lnTo>
                <a:lnTo>
                  <a:pt x="125" y="3"/>
                </a:lnTo>
                <a:lnTo>
                  <a:pt x="125" y="6"/>
                </a:lnTo>
                <a:lnTo>
                  <a:pt x="151" y="9"/>
                </a:lnTo>
                <a:lnTo>
                  <a:pt x="151" y="13"/>
                </a:lnTo>
                <a:lnTo>
                  <a:pt x="158" y="13"/>
                </a:lnTo>
                <a:lnTo>
                  <a:pt x="160" y="9"/>
                </a:lnTo>
                <a:lnTo>
                  <a:pt x="183" y="10"/>
                </a:lnTo>
                <a:lnTo>
                  <a:pt x="185" y="6"/>
                </a:lnTo>
                <a:lnTo>
                  <a:pt x="186" y="1"/>
                </a:lnTo>
                <a:lnTo>
                  <a:pt x="191" y="3"/>
                </a:lnTo>
                <a:lnTo>
                  <a:pt x="195" y="1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5" name="Rectangle 760"/>
          <p:cNvSpPr>
            <a:spLocks noChangeArrowheads="1"/>
          </p:cNvSpPr>
          <p:nvPr/>
        </p:nvSpPr>
        <p:spPr bwMode="auto">
          <a:xfrm>
            <a:off x="4780437" y="3982119"/>
            <a:ext cx="575338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Усть-</a:t>
            </a:r>
            <a:r>
              <a:rPr lang="ru-RU" altLang="ru-RU" sz="6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Лабиснкий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Freeform 277"/>
          <p:cNvSpPr>
            <a:spLocks/>
          </p:cNvSpPr>
          <p:nvPr/>
        </p:nvSpPr>
        <p:spPr bwMode="auto">
          <a:xfrm rot="21334256">
            <a:off x="3889174" y="4666324"/>
            <a:ext cx="940988" cy="721505"/>
          </a:xfrm>
          <a:custGeom>
            <a:avLst/>
            <a:gdLst>
              <a:gd name="T0" fmla="*/ 2147483647 w 225"/>
              <a:gd name="T1" fmla="*/ 2147483647 h 198"/>
              <a:gd name="T2" fmla="*/ 2147483647 w 225"/>
              <a:gd name="T3" fmla="*/ 2147483647 h 198"/>
              <a:gd name="T4" fmla="*/ 2147483647 w 225"/>
              <a:gd name="T5" fmla="*/ 2147483647 h 198"/>
              <a:gd name="T6" fmla="*/ 2147483647 w 225"/>
              <a:gd name="T7" fmla="*/ 2147483647 h 198"/>
              <a:gd name="T8" fmla="*/ 2147483647 w 225"/>
              <a:gd name="T9" fmla="*/ 2147483647 h 198"/>
              <a:gd name="T10" fmla="*/ 2147483647 w 225"/>
              <a:gd name="T11" fmla="*/ 2147483647 h 198"/>
              <a:gd name="T12" fmla="*/ 2147483647 w 225"/>
              <a:gd name="T13" fmla="*/ 2147483647 h 198"/>
              <a:gd name="T14" fmla="*/ 2147483647 w 225"/>
              <a:gd name="T15" fmla="*/ 2147483647 h 198"/>
              <a:gd name="T16" fmla="*/ 2147483647 w 225"/>
              <a:gd name="T17" fmla="*/ 2147483647 h 198"/>
              <a:gd name="T18" fmla="*/ 2147483647 w 225"/>
              <a:gd name="T19" fmla="*/ 2147483647 h 198"/>
              <a:gd name="T20" fmla="*/ 2147483647 w 225"/>
              <a:gd name="T21" fmla="*/ 2147483647 h 198"/>
              <a:gd name="T22" fmla="*/ 2147483647 w 225"/>
              <a:gd name="T23" fmla="*/ 2147483647 h 198"/>
              <a:gd name="T24" fmla="*/ 2147483647 w 225"/>
              <a:gd name="T25" fmla="*/ 2147483647 h 198"/>
              <a:gd name="T26" fmla="*/ 2147483647 w 225"/>
              <a:gd name="T27" fmla="*/ 2147483647 h 198"/>
              <a:gd name="T28" fmla="*/ 2147483647 w 225"/>
              <a:gd name="T29" fmla="*/ 2147483647 h 198"/>
              <a:gd name="T30" fmla="*/ 2147483647 w 225"/>
              <a:gd name="T31" fmla="*/ 2147483647 h 198"/>
              <a:gd name="T32" fmla="*/ 2147483647 w 225"/>
              <a:gd name="T33" fmla="*/ 2147483647 h 198"/>
              <a:gd name="T34" fmla="*/ 2147483647 w 225"/>
              <a:gd name="T35" fmla="*/ 2147483647 h 198"/>
              <a:gd name="T36" fmla="*/ 2147483647 w 225"/>
              <a:gd name="T37" fmla="*/ 2147483647 h 198"/>
              <a:gd name="T38" fmla="*/ 2147483647 w 225"/>
              <a:gd name="T39" fmla="*/ 2147483647 h 198"/>
              <a:gd name="T40" fmla="*/ 2147483647 w 225"/>
              <a:gd name="T41" fmla="*/ 2147483647 h 198"/>
              <a:gd name="T42" fmla="*/ 2147483647 w 225"/>
              <a:gd name="T43" fmla="*/ 2147483647 h 198"/>
              <a:gd name="T44" fmla="*/ 2147483647 w 225"/>
              <a:gd name="T45" fmla="*/ 2147483647 h 198"/>
              <a:gd name="T46" fmla="*/ 2147483647 w 225"/>
              <a:gd name="T47" fmla="*/ 2147483647 h 198"/>
              <a:gd name="T48" fmla="*/ 2147483647 w 225"/>
              <a:gd name="T49" fmla="*/ 2147483647 h 198"/>
              <a:gd name="T50" fmla="*/ 2147483647 w 225"/>
              <a:gd name="T51" fmla="*/ 2147483647 h 198"/>
              <a:gd name="T52" fmla="*/ 2147483647 w 225"/>
              <a:gd name="T53" fmla="*/ 2147483647 h 198"/>
              <a:gd name="T54" fmla="*/ 2147483647 w 225"/>
              <a:gd name="T55" fmla="*/ 2147483647 h 198"/>
              <a:gd name="T56" fmla="*/ 2147483647 w 225"/>
              <a:gd name="T57" fmla="*/ 2147483647 h 198"/>
              <a:gd name="T58" fmla="*/ 2147483647 w 225"/>
              <a:gd name="T59" fmla="*/ 2147483647 h 198"/>
              <a:gd name="T60" fmla="*/ 2147483647 w 225"/>
              <a:gd name="T61" fmla="*/ 2147483647 h 198"/>
              <a:gd name="T62" fmla="*/ 2147483647 w 225"/>
              <a:gd name="T63" fmla="*/ 2147483647 h 198"/>
              <a:gd name="T64" fmla="*/ 2147483647 w 225"/>
              <a:gd name="T65" fmla="*/ 2147483647 h 198"/>
              <a:gd name="T66" fmla="*/ 2147483647 w 225"/>
              <a:gd name="T67" fmla="*/ 2147483647 h 198"/>
              <a:gd name="T68" fmla="*/ 2147483647 w 225"/>
              <a:gd name="T69" fmla="*/ 2147483647 h 198"/>
              <a:gd name="T70" fmla="*/ 2147483647 w 225"/>
              <a:gd name="T71" fmla="*/ 2147483647 h 198"/>
              <a:gd name="T72" fmla="*/ 2147483647 w 225"/>
              <a:gd name="T73" fmla="*/ 2147483647 h 198"/>
              <a:gd name="T74" fmla="*/ 2147483647 w 225"/>
              <a:gd name="T75" fmla="*/ 2147483647 h 198"/>
              <a:gd name="T76" fmla="*/ 2147483647 w 225"/>
              <a:gd name="T77" fmla="*/ 2147483647 h 198"/>
              <a:gd name="T78" fmla="*/ 2147483647 w 225"/>
              <a:gd name="T79" fmla="*/ 2147483647 h 198"/>
              <a:gd name="T80" fmla="*/ 2147483647 w 225"/>
              <a:gd name="T81" fmla="*/ 2147483647 h 198"/>
              <a:gd name="T82" fmla="*/ 2147483647 w 225"/>
              <a:gd name="T83" fmla="*/ 2147483647 h 198"/>
              <a:gd name="T84" fmla="*/ 2147483647 w 225"/>
              <a:gd name="T85" fmla="*/ 2147483647 h 198"/>
              <a:gd name="T86" fmla="*/ 2147483647 w 225"/>
              <a:gd name="T87" fmla="*/ 2147483647 h 198"/>
              <a:gd name="T88" fmla="*/ 2147483647 w 225"/>
              <a:gd name="T89" fmla="*/ 2147483647 h 198"/>
              <a:gd name="T90" fmla="*/ 2147483647 w 225"/>
              <a:gd name="T91" fmla="*/ 2147483647 h 198"/>
              <a:gd name="T92" fmla="*/ 2147483647 w 225"/>
              <a:gd name="T93" fmla="*/ 2147483647 h 198"/>
              <a:gd name="T94" fmla="*/ 2147483647 w 225"/>
              <a:gd name="T95" fmla="*/ 2147483647 h 19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5"/>
              <a:gd name="T145" fmla="*/ 0 h 198"/>
              <a:gd name="T146" fmla="*/ 225 w 225"/>
              <a:gd name="T147" fmla="*/ 198 h 19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5" h="198">
                <a:moveTo>
                  <a:pt x="82" y="13"/>
                </a:moveTo>
                <a:lnTo>
                  <a:pt x="83" y="11"/>
                </a:lnTo>
                <a:lnTo>
                  <a:pt x="85" y="9"/>
                </a:lnTo>
                <a:lnTo>
                  <a:pt x="87" y="9"/>
                </a:lnTo>
                <a:lnTo>
                  <a:pt x="93" y="10"/>
                </a:lnTo>
                <a:lnTo>
                  <a:pt x="95" y="10"/>
                </a:lnTo>
                <a:lnTo>
                  <a:pt x="98" y="10"/>
                </a:lnTo>
                <a:lnTo>
                  <a:pt x="101" y="9"/>
                </a:lnTo>
                <a:lnTo>
                  <a:pt x="117" y="17"/>
                </a:lnTo>
                <a:lnTo>
                  <a:pt x="121" y="17"/>
                </a:lnTo>
                <a:lnTo>
                  <a:pt x="126" y="17"/>
                </a:lnTo>
                <a:lnTo>
                  <a:pt x="131" y="17"/>
                </a:lnTo>
                <a:lnTo>
                  <a:pt x="139" y="17"/>
                </a:lnTo>
                <a:lnTo>
                  <a:pt x="143" y="19"/>
                </a:lnTo>
                <a:lnTo>
                  <a:pt x="149" y="20"/>
                </a:lnTo>
                <a:lnTo>
                  <a:pt x="153" y="23"/>
                </a:lnTo>
                <a:lnTo>
                  <a:pt x="156" y="25"/>
                </a:lnTo>
                <a:lnTo>
                  <a:pt x="159" y="25"/>
                </a:lnTo>
                <a:lnTo>
                  <a:pt x="165" y="23"/>
                </a:lnTo>
                <a:lnTo>
                  <a:pt x="171" y="23"/>
                </a:lnTo>
                <a:lnTo>
                  <a:pt x="175" y="23"/>
                </a:lnTo>
                <a:lnTo>
                  <a:pt x="178" y="23"/>
                </a:lnTo>
                <a:lnTo>
                  <a:pt x="180" y="23"/>
                </a:lnTo>
                <a:lnTo>
                  <a:pt x="183" y="28"/>
                </a:lnTo>
                <a:lnTo>
                  <a:pt x="187" y="28"/>
                </a:lnTo>
                <a:lnTo>
                  <a:pt x="190" y="29"/>
                </a:lnTo>
                <a:lnTo>
                  <a:pt x="193" y="26"/>
                </a:lnTo>
                <a:lnTo>
                  <a:pt x="194" y="25"/>
                </a:lnTo>
                <a:lnTo>
                  <a:pt x="200" y="26"/>
                </a:lnTo>
                <a:lnTo>
                  <a:pt x="203" y="28"/>
                </a:lnTo>
                <a:lnTo>
                  <a:pt x="202" y="39"/>
                </a:lnTo>
                <a:lnTo>
                  <a:pt x="206" y="42"/>
                </a:lnTo>
                <a:lnTo>
                  <a:pt x="209" y="42"/>
                </a:lnTo>
                <a:lnTo>
                  <a:pt x="219" y="50"/>
                </a:lnTo>
                <a:lnTo>
                  <a:pt x="225" y="42"/>
                </a:lnTo>
                <a:lnTo>
                  <a:pt x="225" y="45"/>
                </a:lnTo>
                <a:lnTo>
                  <a:pt x="225" y="48"/>
                </a:lnTo>
                <a:lnTo>
                  <a:pt x="224" y="53"/>
                </a:lnTo>
                <a:lnTo>
                  <a:pt x="222" y="58"/>
                </a:lnTo>
                <a:lnTo>
                  <a:pt x="203" y="77"/>
                </a:lnTo>
                <a:lnTo>
                  <a:pt x="206" y="79"/>
                </a:lnTo>
                <a:lnTo>
                  <a:pt x="193" y="92"/>
                </a:lnTo>
                <a:lnTo>
                  <a:pt x="194" y="94"/>
                </a:lnTo>
                <a:lnTo>
                  <a:pt x="193" y="95"/>
                </a:lnTo>
                <a:lnTo>
                  <a:pt x="187" y="95"/>
                </a:lnTo>
                <a:lnTo>
                  <a:pt x="175" y="116"/>
                </a:lnTo>
                <a:lnTo>
                  <a:pt x="171" y="120"/>
                </a:lnTo>
                <a:lnTo>
                  <a:pt x="162" y="123"/>
                </a:lnTo>
                <a:lnTo>
                  <a:pt x="146" y="133"/>
                </a:lnTo>
                <a:lnTo>
                  <a:pt x="145" y="136"/>
                </a:lnTo>
                <a:lnTo>
                  <a:pt x="136" y="139"/>
                </a:lnTo>
                <a:lnTo>
                  <a:pt x="136" y="142"/>
                </a:lnTo>
                <a:lnTo>
                  <a:pt x="145" y="145"/>
                </a:lnTo>
                <a:lnTo>
                  <a:pt x="150" y="148"/>
                </a:lnTo>
                <a:lnTo>
                  <a:pt x="155" y="151"/>
                </a:lnTo>
                <a:lnTo>
                  <a:pt x="164" y="159"/>
                </a:lnTo>
                <a:lnTo>
                  <a:pt x="164" y="162"/>
                </a:lnTo>
                <a:lnTo>
                  <a:pt x="161" y="164"/>
                </a:lnTo>
                <a:lnTo>
                  <a:pt x="156" y="164"/>
                </a:lnTo>
                <a:lnTo>
                  <a:pt x="155" y="173"/>
                </a:lnTo>
                <a:lnTo>
                  <a:pt x="148" y="173"/>
                </a:lnTo>
                <a:lnTo>
                  <a:pt x="142" y="174"/>
                </a:lnTo>
                <a:lnTo>
                  <a:pt x="136" y="180"/>
                </a:lnTo>
                <a:lnTo>
                  <a:pt x="109" y="177"/>
                </a:lnTo>
                <a:lnTo>
                  <a:pt x="108" y="181"/>
                </a:lnTo>
                <a:lnTo>
                  <a:pt x="92" y="176"/>
                </a:lnTo>
                <a:lnTo>
                  <a:pt x="85" y="174"/>
                </a:lnTo>
                <a:lnTo>
                  <a:pt x="76" y="168"/>
                </a:lnTo>
                <a:lnTo>
                  <a:pt x="68" y="171"/>
                </a:lnTo>
                <a:lnTo>
                  <a:pt x="65" y="170"/>
                </a:lnTo>
                <a:lnTo>
                  <a:pt x="63" y="170"/>
                </a:lnTo>
                <a:lnTo>
                  <a:pt x="58" y="171"/>
                </a:lnTo>
                <a:lnTo>
                  <a:pt x="55" y="177"/>
                </a:lnTo>
                <a:lnTo>
                  <a:pt x="51" y="180"/>
                </a:lnTo>
                <a:lnTo>
                  <a:pt x="52" y="186"/>
                </a:lnTo>
                <a:lnTo>
                  <a:pt x="48" y="192"/>
                </a:lnTo>
                <a:lnTo>
                  <a:pt x="39" y="198"/>
                </a:lnTo>
                <a:lnTo>
                  <a:pt x="38" y="196"/>
                </a:lnTo>
                <a:lnTo>
                  <a:pt x="41" y="192"/>
                </a:lnTo>
                <a:lnTo>
                  <a:pt x="41" y="189"/>
                </a:lnTo>
                <a:lnTo>
                  <a:pt x="39" y="186"/>
                </a:lnTo>
                <a:lnTo>
                  <a:pt x="35" y="184"/>
                </a:lnTo>
                <a:lnTo>
                  <a:pt x="32" y="186"/>
                </a:lnTo>
                <a:lnTo>
                  <a:pt x="30" y="186"/>
                </a:lnTo>
                <a:lnTo>
                  <a:pt x="30" y="189"/>
                </a:lnTo>
                <a:lnTo>
                  <a:pt x="26" y="190"/>
                </a:lnTo>
                <a:lnTo>
                  <a:pt x="8" y="180"/>
                </a:lnTo>
                <a:lnTo>
                  <a:pt x="7" y="179"/>
                </a:lnTo>
                <a:lnTo>
                  <a:pt x="7" y="177"/>
                </a:lnTo>
                <a:lnTo>
                  <a:pt x="10" y="177"/>
                </a:lnTo>
                <a:lnTo>
                  <a:pt x="20" y="177"/>
                </a:lnTo>
                <a:lnTo>
                  <a:pt x="22" y="176"/>
                </a:lnTo>
                <a:lnTo>
                  <a:pt x="22" y="173"/>
                </a:lnTo>
                <a:lnTo>
                  <a:pt x="22" y="171"/>
                </a:lnTo>
                <a:lnTo>
                  <a:pt x="26" y="174"/>
                </a:lnTo>
                <a:lnTo>
                  <a:pt x="27" y="170"/>
                </a:lnTo>
                <a:lnTo>
                  <a:pt x="17" y="152"/>
                </a:lnTo>
                <a:lnTo>
                  <a:pt x="14" y="148"/>
                </a:lnTo>
                <a:lnTo>
                  <a:pt x="11" y="146"/>
                </a:lnTo>
                <a:lnTo>
                  <a:pt x="8" y="145"/>
                </a:lnTo>
                <a:lnTo>
                  <a:pt x="2" y="146"/>
                </a:lnTo>
                <a:lnTo>
                  <a:pt x="1" y="145"/>
                </a:lnTo>
                <a:lnTo>
                  <a:pt x="0" y="142"/>
                </a:lnTo>
                <a:lnTo>
                  <a:pt x="2" y="138"/>
                </a:lnTo>
                <a:lnTo>
                  <a:pt x="2" y="132"/>
                </a:lnTo>
                <a:lnTo>
                  <a:pt x="7" y="133"/>
                </a:lnTo>
                <a:lnTo>
                  <a:pt x="11" y="127"/>
                </a:lnTo>
                <a:lnTo>
                  <a:pt x="16" y="127"/>
                </a:lnTo>
                <a:lnTo>
                  <a:pt x="17" y="126"/>
                </a:lnTo>
                <a:lnTo>
                  <a:pt x="19" y="120"/>
                </a:lnTo>
                <a:lnTo>
                  <a:pt x="17" y="116"/>
                </a:lnTo>
                <a:lnTo>
                  <a:pt x="16" y="111"/>
                </a:lnTo>
                <a:lnTo>
                  <a:pt x="16" y="110"/>
                </a:lnTo>
                <a:lnTo>
                  <a:pt x="19" y="108"/>
                </a:lnTo>
                <a:lnTo>
                  <a:pt x="22" y="110"/>
                </a:lnTo>
                <a:lnTo>
                  <a:pt x="22" y="108"/>
                </a:lnTo>
                <a:lnTo>
                  <a:pt x="26" y="101"/>
                </a:lnTo>
                <a:lnTo>
                  <a:pt x="27" y="96"/>
                </a:lnTo>
                <a:lnTo>
                  <a:pt x="30" y="94"/>
                </a:lnTo>
                <a:lnTo>
                  <a:pt x="36" y="86"/>
                </a:lnTo>
                <a:lnTo>
                  <a:pt x="36" y="83"/>
                </a:lnTo>
                <a:lnTo>
                  <a:pt x="38" y="82"/>
                </a:lnTo>
                <a:lnTo>
                  <a:pt x="41" y="82"/>
                </a:lnTo>
                <a:lnTo>
                  <a:pt x="49" y="91"/>
                </a:lnTo>
                <a:lnTo>
                  <a:pt x="51" y="86"/>
                </a:lnTo>
                <a:lnTo>
                  <a:pt x="60" y="83"/>
                </a:lnTo>
                <a:lnTo>
                  <a:pt x="49" y="77"/>
                </a:lnTo>
                <a:lnTo>
                  <a:pt x="49" y="74"/>
                </a:lnTo>
                <a:lnTo>
                  <a:pt x="43" y="72"/>
                </a:lnTo>
                <a:lnTo>
                  <a:pt x="46" y="69"/>
                </a:lnTo>
                <a:lnTo>
                  <a:pt x="51" y="60"/>
                </a:lnTo>
                <a:lnTo>
                  <a:pt x="42" y="45"/>
                </a:lnTo>
                <a:lnTo>
                  <a:pt x="43" y="38"/>
                </a:lnTo>
                <a:lnTo>
                  <a:pt x="41" y="33"/>
                </a:lnTo>
                <a:lnTo>
                  <a:pt x="45" y="0"/>
                </a:lnTo>
                <a:lnTo>
                  <a:pt x="49" y="1"/>
                </a:lnTo>
                <a:lnTo>
                  <a:pt x="52" y="3"/>
                </a:lnTo>
                <a:lnTo>
                  <a:pt x="58" y="7"/>
                </a:lnTo>
                <a:lnTo>
                  <a:pt x="63" y="10"/>
                </a:lnTo>
                <a:lnTo>
                  <a:pt x="67" y="11"/>
                </a:lnTo>
                <a:lnTo>
                  <a:pt x="73" y="13"/>
                </a:lnTo>
                <a:lnTo>
                  <a:pt x="76" y="14"/>
                </a:lnTo>
                <a:lnTo>
                  <a:pt x="80" y="14"/>
                </a:lnTo>
                <a:lnTo>
                  <a:pt x="82" y="13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7" name="Rectangle 760"/>
          <p:cNvSpPr>
            <a:spLocks noChangeArrowheads="1"/>
          </p:cNvSpPr>
          <p:nvPr/>
        </p:nvSpPr>
        <p:spPr bwMode="auto">
          <a:xfrm>
            <a:off x="4178042" y="4867110"/>
            <a:ext cx="54703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Горячий Ключ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Freeform 275">
            <a:extLst>
              <a:ext uri="{FF2B5EF4-FFF2-40B4-BE49-F238E27FC236}">
                <a16:creationId xmlns:a16="http://schemas.microsoft.com/office/drawing/2014/main" id="{2B73F4B8-9591-4936-B3F0-A97247A1B596}"/>
              </a:ext>
            </a:extLst>
          </p:cNvPr>
          <p:cNvSpPr>
            <a:spLocks noEditPoints="1"/>
          </p:cNvSpPr>
          <p:nvPr/>
        </p:nvSpPr>
        <p:spPr bwMode="auto">
          <a:xfrm rot="21334256">
            <a:off x="6349017" y="4339680"/>
            <a:ext cx="446945" cy="454561"/>
          </a:xfrm>
          <a:custGeom>
            <a:avLst/>
            <a:gdLst>
              <a:gd name="T0" fmla="*/ 2147483647 w 109"/>
              <a:gd name="T1" fmla="*/ 2147483647 h 125"/>
              <a:gd name="T2" fmla="*/ 2147483647 w 109"/>
              <a:gd name="T3" fmla="*/ 0 h 125"/>
              <a:gd name="T4" fmla="*/ 2147483647 w 109"/>
              <a:gd name="T5" fmla="*/ 2147483647 h 125"/>
              <a:gd name="T6" fmla="*/ 2147483647 w 109"/>
              <a:gd name="T7" fmla="*/ 2147483647 h 125"/>
              <a:gd name="T8" fmla="*/ 2147483647 w 109"/>
              <a:gd name="T9" fmla="*/ 2147483647 h 125"/>
              <a:gd name="T10" fmla="*/ 2147483647 w 109"/>
              <a:gd name="T11" fmla="*/ 2147483647 h 125"/>
              <a:gd name="T12" fmla="*/ 2147483647 w 109"/>
              <a:gd name="T13" fmla="*/ 2147483647 h 125"/>
              <a:gd name="T14" fmla="*/ 2147483647 w 109"/>
              <a:gd name="T15" fmla="*/ 2147483647 h 125"/>
              <a:gd name="T16" fmla="*/ 2147483647 w 109"/>
              <a:gd name="T17" fmla="*/ 2147483647 h 125"/>
              <a:gd name="T18" fmla="*/ 2147483647 w 109"/>
              <a:gd name="T19" fmla="*/ 2147483647 h 125"/>
              <a:gd name="T20" fmla="*/ 2147483647 w 109"/>
              <a:gd name="T21" fmla="*/ 2147483647 h 125"/>
              <a:gd name="T22" fmla="*/ 2147483647 w 109"/>
              <a:gd name="T23" fmla="*/ 2147483647 h 125"/>
              <a:gd name="T24" fmla="*/ 2147483647 w 109"/>
              <a:gd name="T25" fmla="*/ 2147483647 h 125"/>
              <a:gd name="T26" fmla="*/ 2147483647 w 109"/>
              <a:gd name="T27" fmla="*/ 2147483647 h 125"/>
              <a:gd name="T28" fmla="*/ 2147483647 w 109"/>
              <a:gd name="T29" fmla="*/ 2147483647 h 125"/>
              <a:gd name="T30" fmla="*/ 2147483647 w 109"/>
              <a:gd name="T31" fmla="*/ 2147483647 h 125"/>
              <a:gd name="T32" fmla="*/ 2147483647 w 109"/>
              <a:gd name="T33" fmla="*/ 2147483647 h 125"/>
              <a:gd name="T34" fmla="*/ 2147483647 w 109"/>
              <a:gd name="T35" fmla="*/ 2147483647 h 125"/>
              <a:gd name="T36" fmla="*/ 2147483647 w 109"/>
              <a:gd name="T37" fmla="*/ 2147483647 h 125"/>
              <a:gd name="T38" fmla="*/ 2147483647 w 109"/>
              <a:gd name="T39" fmla="*/ 2147483647 h 125"/>
              <a:gd name="T40" fmla="*/ 2147483647 w 109"/>
              <a:gd name="T41" fmla="*/ 2147483647 h 125"/>
              <a:gd name="T42" fmla="*/ 2147483647 w 109"/>
              <a:gd name="T43" fmla="*/ 2147483647 h 125"/>
              <a:gd name="T44" fmla="*/ 2147483647 w 109"/>
              <a:gd name="T45" fmla="*/ 2147483647 h 125"/>
              <a:gd name="T46" fmla="*/ 2147483647 w 109"/>
              <a:gd name="T47" fmla="*/ 2147483647 h 125"/>
              <a:gd name="T48" fmla="*/ 2147483647 w 109"/>
              <a:gd name="T49" fmla="*/ 2147483647 h 125"/>
              <a:gd name="T50" fmla="*/ 2147483647 w 109"/>
              <a:gd name="T51" fmla="*/ 2147483647 h 125"/>
              <a:gd name="T52" fmla="*/ 2147483647 w 109"/>
              <a:gd name="T53" fmla="*/ 2147483647 h 125"/>
              <a:gd name="T54" fmla="*/ 2147483647 w 109"/>
              <a:gd name="T55" fmla="*/ 2147483647 h 125"/>
              <a:gd name="T56" fmla="*/ 2147483647 w 109"/>
              <a:gd name="T57" fmla="*/ 2147483647 h 125"/>
              <a:gd name="T58" fmla="*/ 2147483647 w 109"/>
              <a:gd name="T59" fmla="*/ 2147483647 h 125"/>
              <a:gd name="T60" fmla="*/ 2147483647 w 109"/>
              <a:gd name="T61" fmla="*/ 2147483647 h 125"/>
              <a:gd name="T62" fmla="*/ 2147483647 w 109"/>
              <a:gd name="T63" fmla="*/ 2147483647 h 125"/>
              <a:gd name="T64" fmla="*/ 2147483647 w 109"/>
              <a:gd name="T65" fmla="*/ 2147483647 h 125"/>
              <a:gd name="T66" fmla="*/ 2147483647 w 109"/>
              <a:gd name="T67" fmla="*/ 2147483647 h 125"/>
              <a:gd name="T68" fmla="*/ 2147483647 w 109"/>
              <a:gd name="T69" fmla="*/ 2147483647 h 125"/>
              <a:gd name="T70" fmla="*/ 2147483647 w 109"/>
              <a:gd name="T71" fmla="*/ 2147483647 h 125"/>
              <a:gd name="T72" fmla="*/ 0 w 109"/>
              <a:gd name="T73" fmla="*/ 2147483647 h 125"/>
              <a:gd name="T74" fmla="*/ 2147483647 w 109"/>
              <a:gd name="T75" fmla="*/ 2147483647 h 125"/>
              <a:gd name="T76" fmla="*/ 2147483647 w 109"/>
              <a:gd name="T77" fmla="*/ 2147483647 h 125"/>
              <a:gd name="T78" fmla="*/ 2147483647 w 109"/>
              <a:gd name="T79" fmla="*/ 2147483647 h 125"/>
              <a:gd name="T80" fmla="*/ 2147483647 w 109"/>
              <a:gd name="T81" fmla="*/ 2147483647 h 125"/>
              <a:gd name="T82" fmla="*/ 2147483647 w 109"/>
              <a:gd name="T83" fmla="*/ 2147483647 h 125"/>
              <a:gd name="T84" fmla="*/ 2147483647 w 109"/>
              <a:gd name="T85" fmla="*/ 2147483647 h 125"/>
              <a:gd name="T86" fmla="*/ 2147483647 w 109"/>
              <a:gd name="T87" fmla="*/ 2147483647 h 12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9"/>
              <a:gd name="T133" fmla="*/ 0 h 125"/>
              <a:gd name="T134" fmla="*/ 109 w 109"/>
              <a:gd name="T135" fmla="*/ 125 h 12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9" h="125">
                <a:moveTo>
                  <a:pt x="41" y="17"/>
                </a:moveTo>
                <a:lnTo>
                  <a:pt x="50" y="11"/>
                </a:lnTo>
                <a:lnTo>
                  <a:pt x="49" y="8"/>
                </a:lnTo>
                <a:lnTo>
                  <a:pt x="59" y="0"/>
                </a:lnTo>
                <a:lnTo>
                  <a:pt x="60" y="2"/>
                </a:lnTo>
                <a:lnTo>
                  <a:pt x="63" y="3"/>
                </a:lnTo>
                <a:lnTo>
                  <a:pt x="66" y="3"/>
                </a:lnTo>
                <a:lnTo>
                  <a:pt x="68" y="8"/>
                </a:lnTo>
                <a:lnTo>
                  <a:pt x="68" y="14"/>
                </a:lnTo>
                <a:lnTo>
                  <a:pt x="69" y="15"/>
                </a:lnTo>
                <a:lnTo>
                  <a:pt x="71" y="17"/>
                </a:lnTo>
                <a:lnTo>
                  <a:pt x="72" y="18"/>
                </a:lnTo>
                <a:lnTo>
                  <a:pt x="72" y="20"/>
                </a:lnTo>
                <a:lnTo>
                  <a:pt x="78" y="17"/>
                </a:lnTo>
                <a:lnTo>
                  <a:pt x="82" y="22"/>
                </a:lnTo>
                <a:lnTo>
                  <a:pt x="79" y="24"/>
                </a:lnTo>
                <a:lnTo>
                  <a:pt x="81" y="25"/>
                </a:lnTo>
                <a:lnTo>
                  <a:pt x="76" y="30"/>
                </a:lnTo>
                <a:lnTo>
                  <a:pt x="78" y="33"/>
                </a:lnTo>
                <a:lnTo>
                  <a:pt x="79" y="34"/>
                </a:lnTo>
                <a:lnTo>
                  <a:pt x="82" y="36"/>
                </a:lnTo>
                <a:lnTo>
                  <a:pt x="84" y="39"/>
                </a:lnTo>
                <a:lnTo>
                  <a:pt x="82" y="42"/>
                </a:lnTo>
                <a:lnTo>
                  <a:pt x="84" y="46"/>
                </a:lnTo>
                <a:lnTo>
                  <a:pt x="81" y="47"/>
                </a:lnTo>
                <a:lnTo>
                  <a:pt x="82" y="49"/>
                </a:lnTo>
                <a:lnTo>
                  <a:pt x="81" y="50"/>
                </a:lnTo>
                <a:lnTo>
                  <a:pt x="79" y="52"/>
                </a:lnTo>
                <a:lnTo>
                  <a:pt x="79" y="53"/>
                </a:lnTo>
                <a:lnTo>
                  <a:pt x="79" y="65"/>
                </a:lnTo>
                <a:lnTo>
                  <a:pt x="84" y="65"/>
                </a:lnTo>
                <a:lnTo>
                  <a:pt x="85" y="61"/>
                </a:lnTo>
                <a:lnTo>
                  <a:pt x="87" y="63"/>
                </a:lnTo>
                <a:lnTo>
                  <a:pt x="90" y="62"/>
                </a:lnTo>
                <a:lnTo>
                  <a:pt x="104" y="77"/>
                </a:lnTo>
                <a:lnTo>
                  <a:pt x="98" y="80"/>
                </a:lnTo>
                <a:lnTo>
                  <a:pt x="104" y="84"/>
                </a:lnTo>
                <a:lnTo>
                  <a:pt x="103" y="85"/>
                </a:lnTo>
                <a:lnTo>
                  <a:pt x="107" y="91"/>
                </a:lnTo>
                <a:lnTo>
                  <a:pt x="95" y="102"/>
                </a:lnTo>
                <a:lnTo>
                  <a:pt x="109" y="116"/>
                </a:lnTo>
                <a:lnTo>
                  <a:pt x="103" y="121"/>
                </a:lnTo>
                <a:lnTo>
                  <a:pt x="98" y="115"/>
                </a:lnTo>
                <a:lnTo>
                  <a:pt x="88" y="125"/>
                </a:lnTo>
                <a:lnTo>
                  <a:pt x="85" y="124"/>
                </a:lnTo>
                <a:lnTo>
                  <a:pt x="84" y="124"/>
                </a:lnTo>
                <a:lnTo>
                  <a:pt x="81" y="119"/>
                </a:lnTo>
                <a:lnTo>
                  <a:pt x="79" y="119"/>
                </a:lnTo>
                <a:lnTo>
                  <a:pt x="78" y="116"/>
                </a:lnTo>
                <a:lnTo>
                  <a:pt x="75" y="110"/>
                </a:lnTo>
                <a:lnTo>
                  <a:pt x="75" y="106"/>
                </a:lnTo>
                <a:lnTo>
                  <a:pt x="73" y="105"/>
                </a:lnTo>
                <a:lnTo>
                  <a:pt x="76" y="100"/>
                </a:lnTo>
                <a:lnTo>
                  <a:pt x="73" y="94"/>
                </a:lnTo>
                <a:lnTo>
                  <a:pt x="73" y="91"/>
                </a:lnTo>
                <a:lnTo>
                  <a:pt x="72" y="87"/>
                </a:lnTo>
                <a:lnTo>
                  <a:pt x="73" y="84"/>
                </a:lnTo>
                <a:lnTo>
                  <a:pt x="76" y="81"/>
                </a:lnTo>
                <a:lnTo>
                  <a:pt x="78" y="80"/>
                </a:lnTo>
                <a:lnTo>
                  <a:pt x="78" y="77"/>
                </a:lnTo>
                <a:lnTo>
                  <a:pt x="76" y="77"/>
                </a:lnTo>
                <a:lnTo>
                  <a:pt x="75" y="77"/>
                </a:lnTo>
                <a:lnTo>
                  <a:pt x="73" y="75"/>
                </a:lnTo>
                <a:lnTo>
                  <a:pt x="76" y="65"/>
                </a:lnTo>
                <a:lnTo>
                  <a:pt x="68" y="61"/>
                </a:lnTo>
                <a:lnTo>
                  <a:pt x="56" y="71"/>
                </a:lnTo>
                <a:lnTo>
                  <a:pt x="46" y="59"/>
                </a:lnTo>
                <a:lnTo>
                  <a:pt x="57" y="49"/>
                </a:lnTo>
                <a:lnTo>
                  <a:pt x="50" y="42"/>
                </a:lnTo>
                <a:lnTo>
                  <a:pt x="41" y="46"/>
                </a:lnTo>
                <a:lnTo>
                  <a:pt x="32" y="34"/>
                </a:lnTo>
                <a:lnTo>
                  <a:pt x="22" y="37"/>
                </a:lnTo>
                <a:lnTo>
                  <a:pt x="0" y="11"/>
                </a:lnTo>
                <a:lnTo>
                  <a:pt x="5" y="8"/>
                </a:lnTo>
                <a:lnTo>
                  <a:pt x="10" y="3"/>
                </a:lnTo>
                <a:lnTo>
                  <a:pt x="28" y="24"/>
                </a:lnTo>
                <a:lnTo>
                  <a:pt x="40" y="14"/>
                </a:lnTo>
                <a:lnTo>
                  <a:pt x="41" y="17"/>
                </a:lnTo>
                <a:close/>
                <a:moveTo>
                  <a:pt x="54" y="93"/>
                </a:moveTo>
                <a:lnTo>
                  <a:pt x="43" y="105"/>
                </a:lnTo>
                <a:lnTo>
                  <a:pt x="37" y="99"/>
                </a:lnTo>
                <a:lnTo>
                  <a:pt x="40" y="96"/>
                </a:lnTo>
                <a:lnTo>
                  <a:pt x="38" y="93"/>
                </a:lnTo>
                <a:lnTo>
                  <a:pt x="47" y="87"/>
                </a:lnTo>
                <a:lnTo>
                  <a:pt x="49" y="85"/>
                </a:lnTo>
                <a:lnTo>
                  <a:pt x="53" y="88"/>
                </a:lnTo>
                <a:lnTo>
                  <a:pt x="51" y="90"/>
                </a:lnTo>
                <a:lnTo>
                  <a:pt x="54" y="93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12" tIns="34256" rIns="68512" bIns="34256" anchor="ctr"/>
          <a:lstStyle/>
          <a:p>
            <a:r>
              <a:rPr lang="ru-RU" altLang="ru-RU" sz="600" i="1" dirty="0" smtClean="0">
                <a:latin typeface="Times New Roman" pitchFamily="18" charset="0"/>
                <a:cs typeface="Times New Roman" pitchFamily="18" charset="0"/>
              </a:rPr>
              <a:t>г. Армавир</a:t>
            </a:r>
            <a:endParaRPr lang="ru-RU" sz="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9" name="Полилиния 98"/>
          <p:cNvSpPr>
            <a:spLocks/>
          </p:cNvSpPr>
          <p:nvPr/>
        </p:nvSpPr>
        <p:spPr bwMode="auto">
          <a:xfrm rot="20947573">
            <a:off x="3673433" y="4069956"/>
            <a:ext cx="845958" cy="485677"/>
          </a:xfrm>
          <a:custGeom>
            <a:avLst/>
            <a:gdLst>
              <a:gd name="T0" fmla="*/ 65738 w 720900"/>
              <a:gd name="T1" fmla="*/ 38693 h 384825"/>
              <a:gd name="T2" fmla="*/ 72597 w 720900"/>
              <a:gd name="T3" fmla="*/ 23811 h 384825"/>
              <a:gd name="T4" fmla="*/ 96708 w 720900"/>
              <a:gd name="T5" fmla="*/ 17859 h 384825"/>
              <a:gd name="T6" fmla="*/ 131184 w 720900"/>
              <a:gd name="T7" fmla="*/ 0 h 384825"/>
              <a:gd name="T8" fmla="*/ 151849 w 720900"/>
              <a:gd name="T9" fmla="*/ 41668 h 384825"/>
              <a:gd name="T10" fmla="*/ 175961 w 720900"/>
              <a:gd name="T11" fmla="*/ 71431 h 384825"/>
              <a:gd name="T12" fmla="*/ 193186 w 720900"/>
              <a:gd name="T13" fmla="*/ 56551 h 384825"/>
              <a:gd name="T14" fmla="*/ 227638 w 720900"/>
              <a:gd name="T15" fmla="*/ 62504 h 384825"/>
              <a:gd name="T16" fmla="*/ 317206 w 720900"/>
              <a:gd name="T17" fmla="*/ 74408 h 384825"/>
              <a:gd name="T18" fmla="*/ 324097 w 720900"/>
              <a:gd name="T19" fmla="*/ 119053 h 384825"/>
              <a:gd name="T20" fmla="*/ 358546 w 720900"/>
              <a:gd name="T21" fmla="*/ 119053 h 384825"/>
              <a:gd name="T22" fmla="*/ 334432 w 720900"/>
              <a:gd name="T23" fmla="*/ 74408 h 384825"/>
              <a:gd name="T24" fmla="*/ 361991 w 720900"/>
              <a:gd name="T25" fmla="*/ 44645 h 384825"/>
              <a:gd name="T26" fmla="*/ 437779 w 720900"/>
              <a:gd name="T27" fmla="*/ 59529 h 384825"/>
              <a:gd name="T28" fmla="*/ 417111 w 720900"/>
              <a:gd name="T29" fmla="*/ 71431 h 384825"/>
              <a:gd name="T30" fmla="*/ 448119 w 720900"/>
              <a:gd name="T31" fmla="*/ 80362 h 384825"/>
              <a:gd name="T32" fmla="*/ 475673 w 720900"/>
              <a:gd name="T33" fmla="*/ 86313 h 384825"/>
              <a:gd name="T34" fmla="*/ 510125 w 720900"/>
              <a:gd name="T35" fmla="*/ 107148 h 384825"/>
              <a:gd name="T36" fmla="*/ 513570 w 720900"/>
              <a:gd name="T37" fmla="*/ 125006 h 384825"/>
              <a:gd name="T38" fmla="*/ 506680 w 720900"/>
              <a:gd name="T39" fmla="*/ 154772 h 384825"/>
              <a:gd name="T40" fmla="*/ 592808 w 720900"/>
              <a:gd name="T41" fmla="*/ 175603 h 384825"/>
              <a:gd name="T42" fmla="*/ 592808 w 720900"/>
              <a:gd name="T43" fmla="*/ 154772 h 384825"/>
              <a:gd name="T44" fmla="*/ 634144 w 720900"/>
              <a:gd name="T45" fmla="*/ 142865 h 384825"/>
              <a:gd name="T46" fmla="*/ 696154 w 720900"/>
              <a:gd name="T47" fmla="*/ 154772 h 384825"/>
              <a:gd name="T48" fmla="*/ 682373 w 720900"/>
              <a:gd name="T49" fmla="*/ 187509 h 384825"/>
              <a:gd name="T50" fmla="*/ 692711 w 720900"/>
              <a:gd name="T51" fmla="*/ 202392 h 384825"/>
              <a:gd name="T52" fmla="*/ 699600 w 720900"/>
              <a:gd name="T53" fmla="*/ 223229 h 384825"/>
              <a:gd name="T54" fmla="*/ 658260 w 720900"/>
              <a:gd name="T55" fmla="*/ 235129 h 384825"/>
              <a:gd name="T56" fmla="*/ 620363 w 720900"/>
              <a:gd name="T57" fmla="*/ 244060 h 384825"/>
              <a:gd name="T58" fmla="*/ 565246 w 720900"/>
              <a:gd name="T59" fmla="*/ 270849 h 384825"/>
              <a:gd name="T60" fmla="*/ 451561 w 720900"/>
              <a:gd name="T61" fmla="*/ 279776 h 384825"/>
              <a:gd name="T62" fmla="*/ 420558 w 720900"/>
              <a:gd name="T63" fmla="*/ 300618 h 384825"/>
              <a:gd name="T64" fmla="*/ 410217 w 720900"/>
              <a:gd name="T65" fmla="*/ 321445 h 384825"/>
              <a:gd name="T66" fmla="*/ 386104 w 720900"/>
              <a:gd name="T67" fmla="*/ 309528 h 384825"/>
              <a:gd name="T68" fmla="*/ 341320 w 720900"/>
              <a:gd name="T69" fmla="*/ 321445 h 384825"/>
              <a:gd name="T70" fmla="*/ 317206 w 720900"/>
              <a:gd name="T71" fmla="*/ 321445 h 384825"/>
              <a:gd name="T72" fmla="*/ 303429 w 720900"/>
              <a:gd name="T73" fmla="*/ 276800 h 384825"/>
              <a:gd name="T74" fmla="*/ 255204 w 720900"/>
              <a:gd name="T75" fmla="*/ 300618 h 384825"/>
              <a:gd name="T76" fmla="*/ 244855 w 720900"/>
              <a:gd name="T77" fmla="*/ 267872 h 384825"/>
              <a:gd name="T78" fmla="*/ 248305 w 720900"/>
              <a:gd name="T79" fmla="*/ 250011 h 384825"/>
              <a:gd name="T80" fmla="*/ 210416 w 720900"/>
              <a:gd name="T81" fmla="*/ 235129 h 384825"/>
              <a:gd name="T82" fmla="*/ 196629 w 720900"/>
              <a:gd name="T83" fmla="*/ 220250 h 384825"/>
              <a:gd name="T84" fmla="*/ 141508 w 720900"/>
              <a:gd name="T85" fmla="*/ 244060 h 384825"/>
              <a:gd name="T86" fmla="*/ 155294 w 720900"/>
              <a:gd name="T87" fmla="*/ 270849 h 384825"/>
              <a:gd name="T88" fmla="*/ 165627 w 720900"/>
              <a:gd name="T89" fmla="*/ 282753 h 384825"/>
              <a:gd name="T90" fmla="*/ 110523 w 720900"/>
              <a:gd name="T91" fmla="*/ 261919 h 384825"/>
              <a:gd name="T92" fmla="*/ 96708 w 720900"/>
              <a:gd name="T93" fmla="*/ 282753 h 384825"/>
              <a:gd name="T94" fmla="*/ 58841 w 720900"/>
              <a:gd name="T95" fmla="*/ 229182 h 384825"/>
              <a:gd name="T96" fmla="*/ 34708 w 720900"/>
              <a:gd name="T97" fmla="*/ 214295 h 384825"/>
              <a:gd name="T98" fmla="*/ 7133 w 720900"/>
              <a:gd name="T99" fmla="*/ 208345 h 384825"/>
              <a:gd name="T100" fmla="*/ 3704 w 720900"/>
              <a:gd name="T101" fmla="*/ 175603 h 384825"/>
              <a:gd name="T102" fmla="*/ 27811 w 720900"/>
              <a:gd name="T103" fmla="*/ 151788 h 384825"/>
              <a:gd name="T104" fmla="*/ 48489 w 720900"/>
              <a:gd name="T105" fmla="*/ 139888 h 384825"/>
              <a:gd name="T106" fmla="*/ 72597 w 720900"/>
              <a:gd name="T107" fmla="*/ 139888 h 384825"/>
              <a:gd name="T108" fmla="*/ 96708 w 720900"/>
              <a:gd name="T109" fmla="*/ 116079 h 384825"/>
              <a:gd name="T110" fmla="*/ 79499 w 720900"/>
              <a:gd name="T111" fmla="*/ 83338 h 384825"/>
              <a:gd name="T112" fmla="*/ 69167 w 720900"/>
              <a:gd name="T113" fmla="*/ 56551 h 3848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0900" h="384825">
                <a:moveTo>
                  <a:pt x="70884" y="67079"/>
                </a:moveTo>
                <a:cubicBezTo>
                  <a:pt x="70296" y="59430"/>
                  <a:pt x="69618" y="52687"/>
                  <a:pt x="67354" y="45896"/>
                </a:cubicBezTo>
                <a:cubicBezTo>
                  <a:pt x="66012" y="41871"/>
                  <a:pt x="58717" y="39245"/>
                  <a:pt x="60293" y="35305"/>
                </a:cubicBezTo>
                <a:cubicBezTo>
                  <a:pt x="62248" y="30418"/>
                  <a:pt x="69487" y="30092"/>
                  <a:pt x="74415" y="28244"/>
                </a:cubicBezTo>
                <a:cubicBezTo>
                  <a:pt x="78958" y="26540"/>
                  <a:pt x="83871" y="26046"/>
                  <a:pt x="88537" y="24713"/>
                </a:cubicBezTo>
                <a:cubicBezTo>
                  <a:pt x="92115" y="23691"/>
                  <a:pt x="95598" y="22360"/>
                  <a:pt x="99128" y="21183"/>
                </a:cubicBezTo>
                <a:cubicBezTo>
                  <a:pt x="124940" y="3976"/>
                  <a:pt x="92478" y="24983"/>
                  <a:pt x="123842" y="7061"/>
                </a:cubicBezTo>
                <a:cubicBezTo>
                  <a:pt x="127526" y="4956"/>
                  <a:pt x="130903" y="2354"/>
                  <a:pt x="134433" y="0"/>
                </a:cubicBezTo>
                <a:cubicBezTo>
                  <a:pt x="137964" y="2354"/>
                  <a:pt x="142024" y="4061"/>
                  <a:pt x="145025" y="7061"/>
                </a:cubicBezTo>
                <a:cubicBezTo>
                  <a:pt x="158489" y="20525"/>
                  <a:pt x="150382" y="28490"/>
                  <a:pt x="155616" y="49427"/>
                </a:cubicBezTo>
                <a:cubicBezTo>
                  <a:pt x="156645" y="53543"/>
                  <a:pt x="160954" y="56141"/>
                  <a:pt x="162677" y="60018"/>
                </a:cubicBezTo>
                <a:cubicBezTo>
                  <a:pt x="174139" y="85806"/>
                  <a:pt x="161065" y="78310"/>
                  <a:pt x="180330" y="84732"/>
                </a:cubicBezTo>
                <a:cubicBezTo>
                  <a:pt x="185037" y="83555"/>
                  <a:pt x="191021" y="84632"/>
                  <a:pt x="194452" y="81201"/>
                </a:cubicBezTo>
                <a:cubicBezTo>
                  <a:pt x="197883" y="77770"/>
                  <a:pt x="193821" y="69575"/>
                  <a:pt x="197982" y="67079"/>
                </a:cubicBezTo>
                <a:cubicBezTo>
                  <a:pt x="202143" y="64583"/>
                  <a:pt x="207346" y="69658"/>
                  <a:pt x="212104" y="70610"/>
                </a:cubicBezTo>
                <a:cubicBezTo>
                  <a:pt x="219123" y="72014"/>
                  <a:pt x="226226" y="72963"/>
                  <a:pt x="233287" y="74140"/>
                </a:cubicBezTo>
                <a:cubicBezTo>
                  <a:pt x="273482" y="87538"/>
                  <a:pt x="247040" y="80764"/>
                  <a:pt x="314489" y="84732"/>
                </a:cubicBezTo>
                <a:cubicBezTo>
                  <a:pt x="318019" y="85909"/>
                  <a:pt x="322174" y="85937"/>
                  <a:pt x="325080" y="88262"/>
                </a:cubicBezTo>
                <a:cubicBezTo>
                  <a:pt x="331301" y="93239"/>
                  <a:pt x="333346" y="102469"/>
                  <a:pt x="335672" y="109445"/>
                </a:cubicBezTo>
                <a:cubicBezTo>
                  <a:pt x="327918" y="121077"/>
                  <a:pt x="322384" y="124146"/>
                  <a:pt x="332141" y="141220"/>
                </a:cubicBezTo>
                <a:cubicBezTo>
                  <a:pt x="333987" y="144451"/>
                  <a:pt x="339202" y="143573"/>
                  <a:pt x="342733" y="144750"/>
                </a:cubicBezTo>
                <a:cubicBezTo>
                  <a:pt x="350971" y="143573"/>
                  <a:pt x="359476" y="143611"/>
                  <a:pt x="367446" y="141220"/>
                </a:cubicBezTo>
                <a:cubicBezTo>
                  <a:pt x="387183" y="135299"/>
                  <a:pt x="387227" y="108329"/>
                  <a:pt x="374507" y="91793"/>
                </a:cubicBezTo>
                <a:cubicBezTo>
                  <a:pt x="368010" y="83346"/>
                  <a:pt x="353324" y="89439"/>
                  <a:pt x="342733" y="88262"/>
                </a:cubicBezTo>
                <a:cubicBezTo>
                  <a:pt x="339195" y="77650"/>
                  <a:pt x="331107" y="58469"/>
                  <a:pt x="342733" y="49427"/>
                </a:cubicBezTo>
                <a:cubicBezTo>
                  <a:pt x="350222" y="43602"/>
                  <a:pt x="361509" y="52346"/>
                  <a:pt x="370977" y="52957"/>
                </a:cubicBezTo>
                <a:cubicBezTo>
                  <a:pt x="398013" y="54701"/>
                  <a:pt x="425111" y="55311"/>
                  <a:pt x="452178" y="56488"/>
                </a:cubicBezTo>
                <a:cubicBezTo>
                  <a:pt x="451001" y="61195"/>
                  <a:pt x="451679" y="66821"/>
                  <a:pt x="448648" y="70610"/>
                </a:cubicBezTo>
                <a:cubicBezTo>
                  <a:pt x="446323" y="73516"/>
                  <a:pt x="441153" y="72076"/>
                  <a:pt x="438056" y="74140"/>
                </a:cubicBezTo>
                <a:cubicBezTo>
                  <a:pt x="433902" y="76910"/>
                  <a:pt x="430995" y="81201"/>
                  <a:pt x="427465" y="84732"/>
                </a:cubicBezTo>
                <a:cubicBezTo>
                  <a:pt x="432172" y="85909"/>
                  <a:pt x="436984" y="86728"/>
                  <a:pt x="441587" y="88262"/>
                </a:cubicBezTo>
                <a:cubicBezTo>
                  <a:pt x="447599" y="90266"/>
                  <a:pt x="453169" y="93502"/>
                  <a:pt x="459239" y="95323"/>
                </a:cubicBezTo>
                <a:cubicBezTo>
                  <a:pt x="464987" y="97047"/>
                  <a:pt x="471070" y="97399"/>
                  <a:pt x="476892" y="98854"/>
                </a:cubicBezTo>
                <a:cubicBezTo>
                  <a:pt x="480502" y="99757"/>
                  <a:pt x="483953" y="101207"/>
                  <a:pt x="487483" y="102384"/>
                </a:cubicBezTo>
                <a:cubicBezTo>
                  <a:pt x="491014" y="104738"/>
                  <a:pt x="494622" y="106979"/>
                  <a:pt x="498075" y="109445"/>
                </a:cubicBezTo>
                <a:cubicBezTo>
                  <a:pt x="528747" y="131353"/>
                  <a:pt x="497815" y="110449"/>
                  <a:pt x="522788" y="127098"/>
                </a:cubicBezTo>
                <a:cubicBezTo>
                  <a:pt x="525142" y="130628"/>
                  <a:pt x="529151" y="133504"/>
                  <a:pt x="529849" y="137689"/>
                </a:cubicBezTo>
                <a:cubicBezTo>
                  <a:pt x="530461" y="141360"/>
                  <a:pt x="528644" y="145375"/>
                  <a:pt x="526319" y="148281"/>
                </a:cubicBezTo>
                <a:cubicBezTo>
                  <a:pt x="521342" y="154503"/>
                  <a:pt x="512113" y="156547"/>
                  <a:pt x="505136" y="158872"/>
                </a:cubicBezTo>
                <a:cubicBezTo>
                  <a:pt x="512926" y="197830"/>
                  <a:pt x="501249" y="161074"/>
                  <a:pt x="519258" y="183586"/>
                </a:cubicBezTo>
                <a:cubicBezTo>
                  <a:pt x="522151" y="187203"/>
                  <a:pt x="526144" y="210955"/>
                  <a:pt x="526319" y="211830"/>
                </a:cubicBezTo>
                <a:cubicBezTo>
                  <a:pt x="553386" y="210653"/>
                  <a:pt x="580864" y="213146"/>
                  <a:pt x="607520" y="208300"/>
                </a:cubicBezTo>
                <a:cubicBezTo>
                  <a:pt x="611182" y="207634"/>
                  <a:pt x="603990" y="201430"/>
                  <a:pt x="603990" y="197708"/>
                </a:cubicBezTo>
                <a:cubicBezTo>
                  <a:pt x="603990" y="192856"/>
                  <a:pt x="603041" y="185452"/>
                  <a:pt x="607520" y="183586"/>
                </a:cubicBezTo>
                <a:cubicBezTo>
                  <a:pt x="619519" y="178587"/>
                  <a:pt x="633411" y="181233"/>
                  <a:pt x="646356" y="180056"/>
                </a:cubicBezTo>
                <a:cubicBezTo>
                  <a:pt x="647533" y="176525"/>
                  <a:pt x="647561" y="172370"/>
                  <a:pt x="649886" y="169464"/>
                </a:cubicBezTo>
                <a:cubicBezTo>
                  <a:pt x="660066" y="156739"/>
                  <a:pt x="670664" y="163858"/>
                  <a:pt x="685191" y="165934"/>
                </a:cubicBezTo>
                <a:cubicBezTo>
                  <a:pt x="710399" y="174337"/>
                  <a:pt x="702245" y="166802"/>
                  <a:pt x="713435" y="183586"/>
                </a:cubicBezTo>
                <a:cubicBezTo>
                  <a:pt x="712258" y="193001"/>
                  <a:pt x="713147" y="202913"/>
                  <a:pt x="709905" y="211830"/>
                </a:cubicBezTo>
                <a:cubicBezTo>
                  <a:pt x="708199" y="216523"/>
                  <a:pt x="702083" y="218267"/>
                  <a:pt x="699313" y="222422"/>
                </a:cubicBezTo>
                <a:cubicBezTo>
                  <a:pt x="697249" y="225518"/>
                  <a:pt x="696960" y="229483"/>
                  <a:pt x="695783" y="233013"/>
                </a:cubicBezTo>
                <a:cubicBezTo>
                  <a:pt x="700490" y="235367"/>
                  <a:pt x="705622" y="237015"/>
                  <a:pt x="709905" y="240074"/>
                </a:cubicBezTo>
                <a:cubicBezTo>
                  <a:pt x="713968" y="242976"/>
                  <a:pt x="719125" y="245865"/>
                  <a:pt x="720497" y="250666"/>
                </a:cubicBezTo>
                <a:cubicBezTo>
                  <a:pt x="721830" y="255332"/>
                  <a:pt x="719658" y="260751"/>
                  <a:pt x="716966" y="264788"/>
                </a:cubicBezTo>
                <a:cubicBezTo>
                  <a:pt x="714612" y="268319"/>
                  <a:pt x="710169" y="269951"/>
                  <a:pt x="706374" y="271849"/>
                </a:cubicBezTo>
                <a:cubicBezTo>
                  <a:pt x="697685" y="276194"/>
                  <a:pt x="682732" y="277555"/>
                  <a:pt x="674600" y="278910"/>
                </a:cubicBezTo>
                <a:cubicBezTo>
                  <a:pt x="671069" y="281264"/>
                  <a:pt x="668102" y="284855"/>
                  <a:pt x="664008" y="285971"/>
                </a:cubicBezTo>
                <a:cubicBezTo>
                  <a:pt x="654854" y="288467"/>
                  <a:pt x="642816" y="283154"/>
                  <a:pt x="635764" y="289501"/>
                </a:cubicBezTo>
                <a:cubicBezTo>
                  <a:pt x="628551" y="295993"/>
                  <a:pt x="637161" y="312987"/>
                  <a:pt x="628703" y="317745"/>
                </a:cubicBezTo>
                <a:cubicBezTo>
                  <a:pt x="614307" y="325843"/>
                  <a:pt x="595752" y="320099"/>
                  <a:pt x="579276" y="321276"/>
                </a:cubicBezTo>
                <a:cubicBezTo>
                  <a:pt x="566447" y="340518"/>
                  <a:pt x="579488" y="328337"/>
                  <a:pt x="561624" y="328337"/>
                </a:cubicBezTo>
                <a:cubicBezTo>
                  <a:pt x="528652" y="328337"/>
                  <a:pt x="495721" y="330690"/>
                  <a:pt x="462770" y="331867"/>
                </a:cubicBezTo>
                <a:cubicBezTo>
                  <a:pt x="458270" y="338618"/>
                  <a:pt x="452438" y="348867"/>
                  <a:pt x="445117" y="353050"/>
                </a:cubicBezTo>
                <a:cubicBezTo>
                  <a:pt x="440904" y="355457"/>
                  <a:pt x="435702" y="355404"/>
                  <a:pt x="430995" y="356581"/>
                </a:cubicBezTo>
                <a:cubicBezTo>
                  <a:pt x="428641" y="360111"/>
                  <a:pt x="425605" y="363272"/>
                  <a:pt x="423934" y="367172"/>
                </a:cubicBezTo>
                <a:cubicBezTo>
                  <a:pt x="422023" y="371632"/>
                  <a:pt x="424744" y="379124"/>
                  <a:pt x="420404" y="381294"/>
                </a:cubicBezTo>
                <a:cubicBezTo>
                  <a:pt x="415037" y="383978"/>
                  <a:pt x="408635" y="378941"/>
                  <a:pt x="402751" y="377764"/>
                </a:cubicBezTo>
                <a:cubicBezTo>
                  <a:pt x="400397" y="374233"/>
                  <a:pt x="399630" y="368748"/>
                  <a:pt x="395690" y="367172"/>
                </a:cubicBezTo>
                <a:cubicBezTo>
                  <a:pt x="384868" y="362843"/>
                  <a:pt x="380028" y="380844"/>
                  <a:pt x="378038" y="384825"/>
                </a:cubicBezTo>
                <a:cubicBezTo>
                  <a:pt x="368623" y="383648"/>
                  <a:pt x="359129" y="382991"/>
                  <a:pt x="349794" y="381294"/>
                </a:cubicBezTo>
                <a:cubicBezTo>
                  <a:pt x="346132" y="380628"/>
                  <a:pt x="342924" y="377764"/>
                  <a:pt x="339202" y="377764"/>
                </a:cubicBezTo>
                <a:cubicBezTo>
                  <a:pt x="334350" y="377764"/>
                  <a:pt x="329787" y="380117"/>
                  <a:pt x="325080" y="381294"/>
                </a:cubicBezTo>
                <a:cubicBezTo>
                  <a:pt x="321550" y="377764"/>
                  <a:pt x="315775" y="375527"/>
                  <a:pt x="314489" y="370703"/>
                </a:cubicBezTo>
                <a:cubicBezTo>
                  <a:pt x="310838" y="357011"/>
                  <a:pt x="320490" y="338823"/>
                  <a:pt x="310958" y="328337"/>
                </a:cubicBezTo>
                <a:cubicBezTo>
                  <a:pt x="303790" y="320452"/>
                  <a:pt x="289775" y="330690"/>
                  <a:pt x="279184" y="331867"/>
                </a:cubicBezTo>
                <a:cubicBezTo>
                  <a:pt x="270946" y="356581"/>
                  <a:pt x="279184" y="350696"/>
                  <a:pt x="261531" y="356581"/>
                </a:cubicBezTo>
                <a:cubicBezTo>
                  <a:pt x="258001" y="354227"/>
                  <a:pt x="253294" y="353050"/>
                  <a:pt x="250940" y="349520"/>
                </a:cubicBezTo>
                <a:cubicBezTo>
                  <a:pt x="244991" y="340597"/>
                  <a:pt x="247647" y="326526"/>
                  <a:pt x="250940" y="317745"/>
                </a:cubicBezTo>
                <a:cubicBezTo>
                  <a:pt x="252430" y="313772"/>
                  <a:pt x="255647" y="310684"/>
                  <a:pt x="258001" y="307154"/>
                </a:cubicBezTo>
                <a:cubicBezTo>
                  <a:pt x="256824" y="303623"/>
                  <a:pt x="258163" y="297024"/>
                  <a:pt x="254470" y="296562"/>
                </a:cubicBezTo>
                <a:cubicBezTo>
                  <a:pt x="244535" y="295320"/>
                  <a:pt x="186088" y="317933"/>
                  <a:pt x="205043" y="289501"/>
                </a:cubicBezTo>
                <a:cubicBezTo>
                  <a:pt x="207813" y="285347"/>
                  <a:pt x="212104" y="282440"/>
                  <a:pt x="215635" y="278910"/>
                </a:cubicBezTo>
                <a:cubicBezTo>
                  <a:pt x="216742" y="275588"/>
                  <a:pt x="223941" y="261049"/>
                  <a:pt x="215635" y="257727"/>
                </a:cubicBezTo>
                <a:cubicBezTo>
                  <a:pt x="211130" y="255925"/>
                  <a:pt x="206220" y="260080"/>
                  <a:pt x="201513" y="261257"/>
                </a:cubicBezTo>
                <a:cubicBezTo>
                  <a:pt x="190641" y="277565"/>
                  <a:pt x="193111" y="283252"/>
                  <a:pt x="176799" y="285971"/>
                </a:cubicBezTo>
                <a:cubicBezTo>
                  <a:pt x="166287" y="287723"/>
                  <a:pt x="155616" y="288324"/>
                  <a:pt x="145025" y="289501"/>
                </a:cubicBezTo>
                <a:cubicBezTo>
                  <a:pt x="146202" y="298916"/>
                  <a:pt x="144702" y="309075"/>
                  <a:pt x="148555" y="317745"/>
                </a:cubicBezTo>
                <a:cubicBezTo>
                  <a:pt x="150066" y="321146"/>
                  <a:pt x="155569" y="320254"/>
                  <a:pt x="159147" y="321276"/>
                </a:cubicBezTo>
                <a:cubicBezTo>
                  <a:pt x="163812" y="322609"/>
                  <a:pt x="168562" y="323629"/>
                  <a:pt x="173269" y="324806"/>
                </a:cubicBezTo>
                <a:cubicBezTo>
                  <a:pt x="172092" y="328337"/>
                  <a:pt x="173349" y="334495"/>
                  <a:pt x="169738" y="335398"/>
                </a:cubicBezTo>
                <a:cubicBezTo>
                  <a:pt x="150816" y="340128"/>
                  <a:pt x="137475" y="326834"/>
                  <a:pt x="123842" y="317745"/>
                </a:cubicBezTo>
                <a:lnTo>
                  <a:pt x="113250" y="310684"/>
                </a:lnTo>
                <a:cubicBezTo>
                  <a:pt x="109720" y="311861"/>
                  <a:pt x="104505" y="310984"/>
                  <a:pt x="102659" y="314215"/>
                </a:cubicBezTo>
                <a:cubicBezTo>
                  <a:pt x="99107" y="320430"/>
                  <a:pt x="105198" y="331604"/>
                  <a:pt x="99128" y="335398"/>
                </a:cubicBezTo>
                <a:cubicBezTo>
                  <a:pt x="92071" y="339808"/>
                  <a:pt x="82653" y="333044"/>
                  <a:pt x="74415" y="331867"/>
                </a:cubicBezTo>
                <a:cubicBezTo>
                  <a:pt x="41441" y="298896"/>
                  <a:pt x="99584" y="361658"/>
                  <a:pt x="60293" y="271849"/>
                </a:cubicBezTo>
                <a:cubicBezTo>
                  <a:pt x="57310" y="265030"/>
                  <a:pt x="39110" y="264788"/>
                  <a:pt x="39110" y="264788"/>
                </a:cubicBezTo>
                <a:cubicBezTo>
                  <a:pt x="37933" y="261257"/>
                  <a:pt x="33915" y="257525"/>
                  <a:pt x="35579" y="254196"/>
                </a:cubicBezTo>
                <a:cubicBezTo>
                  <a:pt x="37243" y="250867"/>
                  <a:pt x="49781" y="251569"/>
                  <a:pt x="46171" y="250666"/>
                </a:cubicBezTo>
                <a:cubicBezTo>
                  <a:pt x="33560" y="247513"/>
                  <a:pt x="20280" y="248312"/>
                  <a:pt x="7335" y="247135"/>
                </a:cubicBezTo>
                <a:cubicBezTo>
                  <a:pt x="4981" y="243605"/>
                  <a:pt x="658" y="240770"/>
                  <a:pt x="274" y="236544"/>
                </a:cubicBezTo>
                <a:cubicBezTo>
                  <a:pt x="-585" y="227095"/>
                  <a:pt x="563" y="217217"/>
                  <a:pt x="3805" y="208300"/>
                </a:cubicBezTo>
                <a:cubicBezTo>
                  <a:pt x="5980" y="202318"/>
                  <a:pt x="19944" y="194010"/>
                  <a:pt x="24988" y="190647"/>
                </a:cubicBezTo>
                <a:cubicBezTo>
                  <a:pt x="26165" y="187117"/>
                  <a:pt x="29130" y="183727"/>
                  <a:pt x="28518" y="180056"/>
                </a:cubicBezTo>
                <a:cubicBezTo>
                  <a:pt x="25458" y="161697"/>
                  <a:pt x="11572" y="176054"/>
                  <a:pt x="32049" y="162403"/>
                </a:cubicBezTo>
                <a:cubicBezTo>
                  <a:pt x="37933" y="163580"/>
                  <a:pt x="43880" y="164479"/>
                  <a:pt x="49701" y="165934"/>
                </a:cubicBezTo>
                <a:cubicBezTo>
                  <a:pt x="53311" y="166837"/>
                  <a:pt x="56571" y="169464"/>
                  <a:pt x="60293" y="169464"/>
                </a:cubicBezTo>
                <a:cubicBezTo>
                  <a:pt x="65145" y="169464"/>
                  <a:pt x="69708" y="167111"/>
                  <a:pt x="74415" y="165934"/>
                </a:cubicBezTo>
                <a:cubicBezTo>
                  <a:pt x="82227" y="160725"/>
                  <a:pt x="90164" y="156432"/>
                  <a:pt x="95598" y="148281"/>
                </a:cubicBezTo>
                <a:cubicBezTo>
                  <a:pt x="97662" y="145184"/>
                  <a:pt x="97321" y="140942"/>
                  <a:pt x="99128" y="137689"/>
                </a:cubicBezTo>
                <a:cubicBezTo>
                  <a:pt x="103249" y="130271"/>
                  <a:pt x="113250" y="116506"/>
                  <a:pt x="113250" y="116506"/>
                </a:cubicBezTo>
                <a:cubicBezTo>
                  <a:pt x="88971" y="100320"/>
                  <a:pt x="100118" y="105067"/>
                  <a:pt x="81476" y="98854"/>
                </a:cubicBezTo>
                <a:cubicBezTo>
                  <a:pt x="77945" y="96500"/>
                  <a:pt x="73535" y="95106"/>
                  <a:pt x="70884" y="91793"/>
                </a:cubicBezTo>
                <a:cubicBezTo>
                  <a:pt x="65494" y="85055"/>
                  <a:pt x="71472" y="74728"/>
                  <a:pt x="70884" y="67079"/>
                </a:cubicBez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0" name="Rectangle 821"/>
          <p:cNvSpPr>
            <a:spLocks noChangeArrowheads="1"/>
          </p:cNvSpPr>
          <p:nvPr/>
        </p:nvSpPr>
        <p:spPr bwMode="auto">
          <a:xfrm>
            <a:off x="3841994" y="4305821"/>
            <a:ext cx="44082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Краснодар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Rectangle 696"/>
          <p:cNvSpPr>
            <a:spLocks noChangeArrowheads="1"/>
          </p:cNvSpPr>
          <p:nvPr/>
        </p:nvSpPr>
        <p:spPr bwMode="auto">
          <a:xfrm>
            <a:off x="4896363" y="6287664"/>
            <a:ext cx="41036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Сочи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Freeform 281"/>
          <p:cNvSpPr>
            <a:spLocks noEditPoints="1"/>
          </p:cNvSpPr>
          <p:nvPr/>
        </p:nvSpPr>
        <p:spPr bwMode="auto">
          <a:xfrm rot="21334256">
            <a:off x="1084501" y="3747508"/>
            <a:ext cx="1308841" cy="612429"/>
          </a:xfrm>
          <a:custGeom>
            <a:avLst/>
            <a:gdLst>
              <a:gd name="T0" fmla="*/ 2147483647 w 344"/>
              <a:gd name="T1" fmla="*/ 2147483647 h 165"/>
              <a:gd name="T2" fmla="*/ 2147483647 w 344"/>
              <a:gd name="T3" fmla="*/ 2147483647 h 165"/>
              <a:gd name="T4" fmla="*/ 2147483647 w 344"/>
              <a:gd name="T5" fmla="*/ 2147483647 h 165"/>
              <a:gd name="T6" fmla="*/ 2147483647 w 344"/>
              <a:gd name="T7" fmla="*/ 2147483647 h 165"/>
              <a:gd name="T8" fmla="*/ 2147483647 w 344"/>
              <a:gd name="T9" fmla="*/ 2147483647 h 165"/>
              <a:gd name="T10" fmla="*/ 2147483647 w 344"/>
              <a:gd name="T11" fmla="*/ 2147483647 h 165"/>
              <a:gd name="T12" fmla="*/ 2147483647 w 344"/>
              <a:gd name="T13" fmla="*/ 2147483647 h 165"/>
              <a:gd name="T14" fmla="*/ 2147483647 w 344"/>
              <a:gd name="T15" fmla="*/ 2147483647 h 165"/>
              <a:gd name="T16" fmla="*/ 2147483647 w 344"/>
              <a:gd name="T17" fmla="*/ 2147483647 h 165"/>
              <a:gd name="T18" fmla="*/ 2147483647 w 344"/>
              <a:gd name="T19" fmla="*/ 2147483647 h 165"/>
              <a:gd name="T20" fmla="*/ 2147483647 w 344"/>
              <a:gd name="T21" fmla="*/ 2147483647 h 165"/>
              <a:gd name="T22" fmla="*/ 2147483647 w 344"/>
              <a:gd name="T23" fmla="*/ 2147483647 h 165"/>
              <a:gd name="T24" fmla="*/ 2147483647 w 344"/>
              <a:gd name="T25" fmla="*/ 2147483647 h 165"/>
              <a:gd name="T26" fmla="*/ 2147483647 w 344"/>
              <a:gd name="T27" fmla="*/ 2147483647 h 165"/>
              <a:gd name="T28" fmla="*/ 2147483647 w 344"/>
              <a:gd name="T29" fmla="*/ 2147483647 h 165"/>
              <a:gd name="T30" fmla="*/ 2147483647 w 344"/>
              <a:gd name="T31" fmla="*/ 2147483647 h 165"/>
              <a:gd name="T32" fmla="*/ 2147483647 w 344"/>
              <a:gd name="T33" fmla="*/ 2147483647 h 165"/>
              <a:gd name="T34" fmla="*/ 2147483647 w 344"/>
              <a:gd name="T35" fmla="*/ 2147483647 h 165"/>
              <a:gd name="T36" fmla="*/ 2147483647 w 344"/>
              <a:gd name="T37" fmla="*/ 2147483647 h 165"/>
              <a:gd name="T38" fmla="*/ 2147483647 w 344"/>
              <a:gd name="T39" fmla="*/ 2147483647 h 165"/>
              <a:gd name="T40" fmla="*/ 2147483647 w 344"/>
              <a:gd name="T41" fmla="*/ 2147483647 h 165"/>
              <a:gd name="T42" fmla="*/ 2147483647 w 344"/>
              <a:gd name="T43" fmla="*/ 2147483647 h 165"/>
              <a:gd name="T44" fmla="*/ 2147483647 w 344"/>
              <a:gd name="T45" fmla="*/ 2147483647 h 165"/>
              <a:gd name="T46" fmla="*/ 2147483647 w 344"/>
              <a:gd name="T47" fmla="*/ 2147483647 h 165"/>
              <a:gd name="T48" fmla="*/ 2147483647 w 344"/>
              <a:gd name="T49" fmla="*/ 2147483647 h 165"/>
              <a:gd name="T50" fmla="*/ 2147483647 w 344"/>
              <a:gd name="T51" fmla="*/ 2147483647 h 165"/>
              <a:gd name="T52" fmla="*/ 2147483647 w 344"/>
              <a:gd name="T53" fmla="*/ 2147483647 h 165"/>
              <a:gd name="T54" fmla="*/ 2147483647 w 344"/>
              <a:gd name="T55" fmla="*/ 2147483647 h 165"/>
              <a:gd name="T56" fmla="*/ 2147483647 w 344"/>
              <a:gd name="T57" fmla="*/ 2147483647 h 165"/>
              <a:gd name="T58" fmla="*/ 2147483647 w 344"/>
              <a:gd name="T59" fmla="*/ 2147483647 h 165"/>
              <a:gd name="T60" fmla="*/ 2147483647 w 344"/>
              <a:gd name="T61" fmla="*/ 2147483647 h 165"/>
              <a:gd name="T62" fmla="*/ 2147483647 w 344"/>
              <a:gd name="T63" fmla="*/ 2147483647 h 165"/>
              <a:gd name="T64" fmla="*/ 2147483647 w 344"/>
              <a:gd name="T65" fmla="*/ 2147483647 h 165"/>
              <a:gd name="T66" fmla="*/ 2147483647 w 344"/>
              <a:gd name="T67" fmla="*/ 2147483647 h 165"/>
              <a:gd name="T68" fmla="*/ 2147483647 w 344"/>
              <a:gd name="T69" fmla="*/ 2147483647 h 165"/>
              <a:gd name="T70" fmla="*/ 2147483647 w 344"/>
              <a:gd name="T71" fmla="*/ 2147483647 h 165"/>
              <a:gd name="T72" fmla="*/ 2147483647 w 344"/>
              <a:gd name="T73" fmla="*/ 2147483647 h 165"/>
              <a:gd name="T74" fmla="*/ 2147483647 w 344"/>
              <a:gd name="T75" fmla="*/ 2147483647 h 165"/>
              <a:gd name="T76" fmla="*/ 2147483647 w 344"/>
              <a:gd name="T77" fmla="*/ 2147483647 h 165"/>
              <a:gd name="T78" fmla="*/ 2147483647 w 344"/>
              <a:gd name="T79" fmla="*/ 2147483647 h 165"/>
              <a:gd name="T80" fmla="*/ 2147483647 w 344"/>
              <a:gd name="T81" fmla="*/ 2147483647 h 165"/>
              <a:gd name="T82" fmla="*/ 2147483647 w 344"/>
              <a:gd name="T83" fmla="*/ 2147483647 h 165"/>
              <a:gd name="T84" fmla="*/ 2147483647 w 344"/>
              <a:gd name="T85" fmla="*/ 2147483647 h 165"/>
              <a:gd name="T86" fmla="*/ 2147483647 w 344"/>
              <a:gd name="T87" fmla="*/ 2147483647 h 165"/>
              <a:gd name="T88" fmla="*/ 2147483647 w 344"/>
              <a:gd name="T89" fmla="*/ 2147483647 h 165"/>
              <a:gd name="T90" fmla="*/ 2147483647 w 344"/>
              <a:gd name="T91" fmla="*/ 2147483647 h 165"/>
              <a:gd name="T92" fmla="*/ 2147483647 w 344"/>
              <a:gd name="T93" fmla="*/ 2147483647 h 165"/>
              <a:gd name="T94" fmla="*/ 2147483647 w 344"/>
              <a:gd name="T95" fmla="*/ 2147483647 h 165"/>
              <a:gd name="T96" fmla="*/ 2147483647 w 344"/>
              <a:gd name="T97" fmla="*/ 2147483647 h 165"/>
              <a:gd name="T98" fmla="*/ 2147483647 w 344"/>
              <a:gd name="T99" fmla="*/ 2147483647 h 165"/>
              <a:gd name="T100" fmla="*/ 2147483647 w 344"/>
              <a:gd name="T101" fmla="*/ 2147483647 h 165"/>
              <a:gd name="T102" fmla="*/ 2147483647 w 344"/>
              <a:gd name="T103" fmla="*/ 2147483647 h 165"/>
              <a:gd name="T104" fmla="*/ 2147483647 w 344"/>
              <a:gd name="T105" fmla="*/ 2147483647 h 165"/>
              <a:gd name="T106" fmla="*/ 2147483647 w 344"/>
              <a:gd name="T107" fmla="*/ 2147483647 h 165"/>
              <a:gd name="T108" fmla="*/ 2147483647 w 344"/>
              <a:gd name="T109" fmla="*/ 2147483647 h 165"/>
              <a:gd name="T110" fmla="*/ 2147483647 w 344"/>
              <a:gd name="T111" fmla="*/ 2147483647 h 16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44"/>
              <a:gd name="T169" fmla="*/ 0 h 165"/>
              <a:gd name="T170" fmla="*/ 344 w 344"/>
              <a:gd name="T171" fmla="*/ 165 h 16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44" h="165">
                <a:moveTo>
                  <a:pt x="88" y="2"/>
                </a:moveTo>
                <a:lnTo>
                  <a:pt x="91" y="2"/>
                </a:lnTo>
                <a:lnTo>
                  <a:pt x="95" y="0"/>
                </a:lnTo>
                <a:lnTo>
                  <a:pt x="99" y="0"/>
                </a:lnTo>
                <a:lnTo>
                  <a:pt x="101" y="0"/>
                </a:lnTo>
                <a:lnTo>
                  <a:pt x="104" y="1"/>
                </a:lnTo>
                <a:lnTo>
                  <a:pt x="110" y="4"/>
                </a:lnTo>
                <a:lnTo>
                  <a:pt x="115" y="7"/>
                </a:lnTo>
                <a:lnTo>
                  <a:pt x="118" y="8"/>
                </a:lnTo>
                <a:lnTo>
                  <a:pt x="121" y="10"/>
                </a:lnTo>
                <a:lnTo>
                  <a:pt x="123" y="11"/>
                </a:lnTo>
                <a:lnTo>
                  <a:pt x="127" y="16"/>
                </a:lnTo>
                <a:lnTo>
                  <a:pt x="129" y="19"/>
                </a:lnTo>
                <a:lnTo>
                  <a:pt x="135" y="23"/>
                </a:lnTo>
                <a:lnTo>
                  <a:pt x="137" y="26"/>
                </a:lnTo>
                <a:lnTo>
                  <a:pt x="146" y="32"/>
                </a:lnTo>
                <a:lnTo>
                  <a:pt x="152" y="36"/>
                </a:lnTo>
                <a:lnTo>
                  <a:pt x="156" y="39"/>
                </a:lnTo>
                <a:lnTo>
                  <a:pt x="164" y="42"/>
                </a:lnTo>
                <a:lnTo>
                  <a:pt x="165" y="43"/>
                </a:lnTo>
                <a:lnTo>
                  <a:pt x="184" y="51"/>
                </a:lnTo>
                <a:lnTo>
                  <a:pt x="187" y="54"/>
                </a:lnTo>
                <a:lnTo>
                  <a:pt x="195" y="57"/>
                </a:lnTo>
                <a:lnTo>
                  <a:pt x="198" y="58"/>
                </a:lnTo>
                <a:lnTo>
                  <a:pt x="202" y="60"/>
                </a:lnTo>
                <a:lnTo>
                  <a:pt x="206" y="61"/>
                </a:lnTo>
                <a:lnTo>
                  <a:pt x="209" y="61"/>
                </a:lnTo>
                <a:lnTo>
                  <a:pt x="214" y="61"/>
                </a:lnTo>
                <a:lnTo>
                  <a:pt x="217" y="61"/>
                </a:lnTo>
                <a:lnTo>
                  <a:pt x="218" y="61"/>
                </a:lnTo>
                <a:lnTo>
                  <a:pt x="222" y="63"/>
                </a:lnTo>
                <a:lnTo>
                  <a:pt x="227" y="63"/>
                </a:lnTo>
                <a:lnTo>
                  <a:pt x="231" y="63"/>
                </a:lnTo>
                <a:lnTo>
                  <a:pt x="234" y="63"/>
                </a:lnTo>
                <a:lnTo>
                  <a:pt x="247" y="64"/>
                </a:lnTo>
                <a:lnTo>
                  <a:pt x="249" y="64"/>
                </a:lnTo>
                <a:lnTo>
                  <a:pt x="250" y="64"/>
                </a:lnTo>
                <a:lnTo>
                  <a:pt x="252" y="64"/>
                </a:lnTo>
                <a:lnTo>
                  <a:pt x="253" y="63"/>
                </a:lnTo>
                <a:lnTo>
                  <a:pt x="255" y="63"/>
                </a:lnTo>
                <a:lnTo>
                  <a:pt x="256" y="64"/>
                </a:lnTo>
                <a:lnTo>
                  <a:pt x="258" y="63"/>
                </a:lnTo>
                <a:lnTo>
                  <a:pt x="256" y="61"/>
                </a:lnTo>
                <a:lnTo>
                  <a:pt x="255" y="60"/>
                </a:lnTo>
                <a:lnTo>
                  <a:pt x="256" y="58"/>
                </a:lnTo>
                <a:lnTo>
                  <a:pt x="258" y="57"/>
                </a:lnTo>
                <a:lnTo>
                  <a:pt x="262" y="58"/>
                </a:lnTo>
                <a:lnTo>
                  <a:pt x="265" y="60"/>
                </a:lnTo>
                <a:lnTo>
                  <a:pt x="265" y="61"/>
                </a:lnTo>
                <a:lnTo>
                  <a:pt x="263" y="63"/>
                </a:lnTo>
                <a:lnTo>
                  <a:pt x="266" y="63"/>
                </a:lnTo>
                <a:lnTo>
                  <a:pt x="268" y="63"/>
                </a:lnTo>
                <a:lnTo>
                  <a:pt x="272" y="61"/>
                </a:lnTo>
                <a:lnTo>
                  <a:pt x="284" y="55"/>
                </a:lnTo>
                <a:lnTo>
                  <a:pt x="287" y="54"/>
                </a:lnTo>
                <a:lnTo>
                  <a:pt x="293" y="52"/>
                </a:lnTo>
                <a:lnTo>
                  <a:pt x="297" y="49"/>
                </a:lnTo>
                <a:lnTo>
                  <a:pt x="303" y="45"/>
                </a:lnTo>
                <a:lnTo>
                  <a:pt x="305" y="43"/>
                </a:lnTo>
                <a:lnTo>
                  <a:pt x="307" y="41"/>
                </a:lnTo>
                <a:lnTo>
                  <a:pt x="313" y="33"/>
                </a:lnTo>
                <a:lnTo>
                  <a:pt x="315" y="33"/>
                </a:lnTo>
                <a:lnTo>
                  <a:pt x="322" y="39"/>
                </a:lnTo>
                <a:lnTo>
                  <a:pt x="322" y="41"/>
                </a:lnTo>
                <a:lnTo>
                  <a:pt x="321" y="43"/>
                </a:lnTo>
                <a:lnTo>
                  <a:pt x="321" y="45"/>
                </a:lnTo>
                <a:lnTo>
                  <a:pt x="324" y="46"/>
                </a:lnTo>
                <a:lnTo>
                  <a:pt x="325" y="49"/>
                </a:lnTo>
                <a:lnTo>
                  <a:pt x="331" y="54"/>
                </a:lnTo>
                <a:lnTo>
                  <a:pt x="331" y="57"/>
                </a:lnTo>
                <a:lnTo>
                  <a:pt x="335" y="57"/>
                </a:lnTo>
                <a:lnTo>
                  <a:pt x="340" y="65"/>
                </a:lnTo>
                <a:lnTo>
                  <a:pt x="343" y="74"/>
                </a:lnTo>
                <a:lnTo>
                  <a:pt x="344" y="82"/>
                </a:lnTo>
                <a:lnTo>
                  <a:pt x="344" y="92"/>
                </a:lnTo>
                <a:lnTo>
                  <a:pt x="337" y="99"/>
                </a:lnTo>
                <a:lnTo>
                  <a:pt x="340" y="108"/>
                </a:lnTo>
                <a:lnTo>
                  <a:pt x="340" y="111"/>
                </a:lnTo>
                <a:lnTo>
                  <a:pt x="335" y="124"/>
                </a:lnTo>
                <a:lnTo>
                  <a:pt x="335" y="128"/>
                </a:lnTo>
                <a:lnTo>
                  <a:pt x="335" y="131"/>
                </a:lnTo>
                <a:lnTo>
                  <a:pt x="331" y="134"/>
                </a:lnTo>
                <a:lnTo>
                  <a:pt x="328" y="134"/>
                </a:lnTo>
                <a:lnTo>
                  <a:pt x="327" y="136"/>
                </a:lnTo>
                <a:lnTo>
                  <a:pt x="329" y="139"/>
                </a:lnTo>
                <a:lnTo>
                  <a:pt x="328" y="146"/>
                </a:lnTo>
                <a:lnTo>
                  <a:pt x="325" y="149"/>
                </a:lnTo>
                <a:lnTo>
                  <a:pt x="322" y="152"/>
                </a:lnTo>
                <a:lnTo>
                  <a:pt x="321" y="153"/>
                </a:lnTo>
                <a:lnTo>
                  <a:pt x="318" y="153"/>
                </a:lnTo>
                <a:lnTo>
                  <a:pt x="315" y="150"/>
                </a:lnTo>
                <a:lnTo>
                  <a:pt x="312" y="149"/>
                </a:lnTo>
                <a:lnTo>
                  <a:pt x="306" y="149"/>
                </a:lnTo>
                <a:lnTo>
                  <a:pt x="306" y="148"/>
                </a:lnTo>
                <a:lnTo>
                  <a:pt x="300" y="148"/>
                </a:lnTo>
                <a:lnTo>
                  <a:pt x="300" y="146"/>
                </a:lnTo>
                <a:lnTo>
                  <a:pt x="299" y="145"/>
                </a:lnTo>
                <a:lnTo>
                  <a:pt x="297" y="146"/>
                </a:lnTo>
                <a:lnTo>
                  <a:pt x="296" y="145"/>
                </a:lnTo>
                <a:lnTo>
                  <a:pt x="288" y="145"/>
                </a:lnTo>
                <a:lnTo>
                  <a:pt x="287" y="145"/>
                </a:lnTo>
                <a:lnTo>
                  <a:pt x="285" y="143"/>
                </a:lnTo>
                <a:lnTo>
                  <a:pt x="287" y="140"/>
                </a:lnTo>
                <a:lnTo>
                  <a:pt x="287" y="139"/>
                </a:lnTo>
                <a:lnTo>
                  <a:pt x="285" y="137"/>
                </a:lnTo>
                <a:lnTo>
                  <a:pt x="284" y="137"/>
                </a:lnTo>
                <a:lnTo>
                  <a:pt x="283" y="134"/>
                </a:lnTo>
                <a:lnTo>
                  <a:pt x="280" y="134"/>
                </a:lnTo>
                <a:lnTo>
                  <a:pt x="278" y="133"/>
                </a:lnTo>
                <a:lnTo>
                  <a:pt x="277" y="133"/>
                </a:lnTo>
                <a:lnTo>
                  <a:pt x="275" y="133"/>
                </a:lnTo>
                <a:lnTo>
                  <a:pt x="274" y="128"/>
                </a:lnTo>
                <a:lnTo>
                  <a:pt x="271" y="128"/>
                </a:lnTo>
                <a:lnTo>
                  <a:pt x="268" y="124"/>
                </a:lnTo>
                <a:lnTo>
                  <a:pt x="265" y="124"/>
                </a:lnTo>
                <a:lnTo>
                  <a:pt x="258" y="126"/>
                </a:lnTo>
                <a:lnTo>
                  <a:pt x="256" y="128"/>
                </a:lnTo>
                <a:lnTo>
                  <a:pt x="252" y="134"/>
                </a:lnTo>
                <a:lnTo>
                  <a:pt x="250" y="134"/>
                </a:lnTo>
                <a:lnTo>
                  <a:pt x="237" y="133"/>
                </a:lnTo>
                <a:lnTo>
                  <a:pt x="236" y="133"/>
                </a:lnTo>
                <a:lnTo>
                  <a:pt x="234" y="136"/>
                </a:lnTo>
                <a:lnTo>
                  <a:pt x="228" y="140"/>
                </a:lnTo>
                <a:lnTo>
                  <a:pt x="221" y="143"/>
                </a:lnTo>
                <a:lnTo>
                  <a:pt x="215" y="143"/>
                </a:lnTo>
                <a:lnTo>
                  <a:pt x="208" y="149"/>
                </a:lnTo>
                <a:lnTo>
                  <a:pt x="203" y="152"/>
                </a:lnTo>
                <a:lnTo>
                  <a:pt x="202" y="150"/>
                </a:lnTo>
                <a:lnTo>
                  <a:pt x="200" y="152"/>
                </a:lnTo>
                <a:lnTo>
                  <a:pt x="199" y="155"/>
                </a:lnTo>
                <a:lnTo>
                  <a:pt x="198" y="161"/>
                </a:lnTo>
                <a:lnTo>
                  <a:pt x="195" y="162"/>
                </a:lnTo>
                <a:lnTo>
                  <a:pt x="190" y="164"/>
                </a:lnTo>
                <a:lnTo>
                  <a:pt x="187" y="165"/>
                </a:lnTo>
                <a:lnTo>
                  <a:pt x="183" y="164"/>
                </a:lnTo>
                <a:lnTo>
                  <a:pt x="178" y="161"/>
                </a:lnTo>
                <a:lnTo>
                  <a:pt x="146" y="149"/>
                </a:lnTo>
                <a:lnTo>
                  <a:pt x="126" y="140"/>
                </a:lnTo>
                <a:lnTo>
                  <a:pt x="98" y="146"/>
                </a:lnTo>
                <a:lnTo>
                  <a:pt x="95" y="145"/>
                </a:lnTo>
                <a:lnTo>
                  <a:pt x="88" y="143"/>
                </a:lnTo>
                <a:lnTo>
                  <a:pt x="79" y="140"/>
                </a:lnTo>
                <a:lnTo>
                  <a:pt x="73" y="139"/>
                </a:lnTo>
                <a:lnTo>
                  <a:pt x="58" y="139"/>
                </a:lnTo>
                <a:lnTo>
                  <a:pt x="54" y="140"/>
                </a:lnTo>
                <a:lnTo>
                  <a:pt x="51" y="139"/>
                </a:lnTo>
                <a:lnTo>
                  <a:pt x="50" y="137"/>
                </a:lnTo>
                <a:lnTo>
                  <a:pt x="48" y="136"/>
                </a:lnTo>
                <a:lnTo>
                  <a:pt x="32" y="128"/>
                </a:lnTo>
                <a:lnTo>
                  <a:pt x="26" y="127"/>
                </a:lnTo>
                <a:lnTo>
                  <a:pt x="25" y="126"/>
                </a:lnTo>
                <a:lnTo>
                  <a:pt x="23" y="123"/>
                </a:lnTo>
                <a:lnTo>
                  <a:pt x="23" y="121"/>
                </a:lnTo>
                <a:lnTo>
                  <a:pt x="22" y="120"/>
                </a:lnTo>
                <a:lnTo>
                  <a:pt x="20" y="114"/>
                </a:lnTo>
                <a:lnTo>
                  <a:pt x="19" y="111"/>
                </a:lnTo>
                <a:lnTo>
                  <a:pt x="20" y="106"/>
                </a:lnTo>
                <a:lnTo>
                  <a:pt x="19" y="105"/>
                </a:lnTo>
                <a:lnTo>
                  <a:pt x="17" y="102"/>
                </a:lnTo>
                <a:lnTo>
                  <a:pt x="16" y="102"/>
                </a:lnTo>
                <a:lnTo>
                  <a:pt x="16" y="101"/>
                </a:lnTo>
                <a:lnTo>
                  <a:pt x="16" y="98"/>
                </a:lnTo>
                <a:lnTo>
                  <a:pt x="16" y="96"/>
                </a:lnTo>
                <a:lnTo>
                  <a:pt x="17" y="93"/>
                </a:lnTo>
                <a:lnTo>
                  <a:pt x="19" y="92"/>
                </a:lnTo>
                <a:lnTo>
                  <a:pt x="20" y="92"/>
                </a:lnTo>
                <a:lnTo>
                  <a:pt x="22" y="93"/>
                </a:lnTo>
                <a:lnTo>
                  <a:pt x="23" y="93"/>
                </a:lnTo>
                <a:lnTo>
                  <a:pt x="28" y="92"/>
                </a:lnTo>
                <a:lnTo>
                  <a:pt x="30" y="92"/>
                </a:lnTo>
                <a:lnTo>
                  <a:pt x="32" y="92"/>
                </a:lnTo>
                <a:lnTo>
                  <a:pt x="35" y="92"/>
                </a:lnTo>
                <a:lnTo>
                  <a:pt x="38" y="90"/>
                </a:lnTo>
                <a:lnTo>
                  <a:pt x="44" y="89"/>
                </a:lnTo>
                <a:lnTo>
                  <a:pt x="45" y="89"/>
                </a:lnTo>
                <a:lnTo>
                  <a:pt x="48" y="92"/>
                </a:lnTo>
                <a:lnTo>
                  <a:pt x="54" y="93"/>
                </a:lnTo>
                <a:lnTo>
                  <a:pt x="60" y="92"/>
                </a:lnTo>
                <a:lnTo>
                  <a:pt x="61" y="92"/>
                </a:lnTo>
                <a:lnTo>
                  <a:pt x="64" y="89"/>
                </a:lnTo>
                <a:lnTo>
                  <a:pt x="66" y="89"/>
                </a:lnTo>
                <a:lnTo>
                  <a:pt x="66" y="86"/>
                </a:lnTo>
                <a:lnTo>
                  <a:pt x="67" y="85"/>
                </a:lnTo>
                <a:lnTo>
                  <a:pt x="69" y="86"/>
                </a:lnTo>
                <a:lnTo>
                  <a:pt x="70" y="86"/>
                </a:lnTo>
                <a:lnTo>
                  <a:pt x="69" y="86"/>
                </a:lnTo>
                <a:lnTo>
                  <a:pt x="67" y="87"/>
                </a:lnTo>
                <a:lnTo>
                  <a:pt x="69" y="87"/>
                </a:lnTo>
                <a:lnTo>
                  <a:pt x="70" y="87"/>
                </a:lnTo>
                <a:lnTo>
                  <a:pt x="73" y="86"/>
                </a:lnTo>
                <a:lnTo>
                  <a:pt x="77" y="86"/>
                </a:lnTo>
                <a:lnTo>
                  <a:pt x="82" y="85"/>
                </a:lnTo>
                <a:lnTo>
                  <a:pt x="88" y="85"/>
                </a:lnTo>
                <a:lnTo>
                  <a:pt x="91" y="85"/>
                </a:lnTo>
                <a:lnTo>
                  <a:pt x="92" y="85"/>
                </a:lnTo>
                <a:lnTo>
                  <a:pt x="96" y="85"/>
                </a:lnTo>
                <a:lnTo>
                  <a:pt x="101" y="85"/>
                </a:lnTo>
                <a:lnTo>
                  <a:pt x="104" y="83"/>
                </a:lnTo>
                <a:lnTo>
                  <a:pt x="105" y="82"/>
                </a:lnTo>
                <a:lnTo>
                  <a:pt x="105" y="83"/>
                </a:lnTo>
                <a:lnTo>
                  <a:pt x="107" y="83"/>
                </a:lnTo>
                <a:lnTo>
                  <a:pt x="108" y="83"/>
                </a:lnTo>
                <a:lnTo>
                  <a:pt x="108" y="82"/>
                </a:lnTo>
                <a:lnTo>
                  <a:pt x="107" y="82"/>
                </a:lnTo>
                <a:lnTo>
                  <a:pt x="108" y="80"/>
                </a:lnTo>
                <a:lnTo>
                  <a:pt x="117" y="76"/>
                </a:lnTo>
                <a:lnTo>
                  <a:pt x="121" y="76"/>
                </a:lnTo>
                <a:lnTo>
                  <a:pt x="124" y="76"/>
                </a:lnTo>
                <a:lnTo>
                  <a:pt x="132" y="74"/>
                </a:lnTo>
                <a:lnTo>
                  <a:pt x="136" y="73"/>
                </a:lnTo>
                <a:lnTo>
                  <a:pt x="136" y="71"/>
                </a:lnTo>
                <a:lnTo>
                  <a:pt x="136" y="70"/>
                </a:lnTo>
                <a:lnTo>
                  <a:pt x="135" y="65"/>
                </a:lnTo>
                <a:lnTo>
                  <a:pt x="136" y="63"/>
                </a:lnTo>
                <a:lnTo>
                  <a:pt x="139" y="60"/>
                </a:lnTo>
                <a:lnTo>
                  <a:pt x="139" y="57"/>
                </a:lnTo>
                <a:lnTo>
                  <a:pt x="137" y="57"/>
                </a:lnTo>
                <a:lnTo>
                  <a:pt x="133" y="57"/>
                </a:lnTo>
                <a:lnTo>
                  <a:pt x="127" y="55"/>
                </a:lnTo>
                <a:lnTo>
                  <a:pt x="123" y="54"/>
                </a:lnTo>
                <a:lnTo>
                  <a:pt x="115" y="54"/>
                </a:lnTo>
                <a:lnTo>
                  <a:pt x="110" y="55"/>
                </a:lnTo>
                <a:lnTo>
                  <a:pt x="101" y="55"/>
                </a:lnTo>
                <a:lnTo>
                  <a:pt x="93" y="57"/>
                </a:lnTo>
                <a:lnTo>
                  <a:pt x="88" y="58"/>
                </a:lnTo>
                <a:lnTo>
                  <a:pt x="85" y="60"/>
                </a:lnTo>
                <a:lnTo>
                  <a:pt x="82" y="61"/>
                </a:lnTo>
                <a:lnTo>
                  <a:pt x="80" y="61"/>
                </a:lnTo>
                <a:lnTo>
                  <a:pt x="79" y="61"/>
                </a:lnTo>
                <a:lnTo>
                  <a:pt x="77" y="57"/>
                </a:lnTo>
                <a:lnTo>
                  <a:pt x="76" y="49"/>
                </a:lnTo>
                <a:lnTo>
                  <a:pt x="74" y="45"/>
                </a:lnTo>
                <a:lnTo>
                  <a:pt x="74" y="42"/>
                </a:lnTo>
                <a:lnTo>
                  <a:pt x="74" y="38"/>
                </a:lnTo>
                <a:lnTo>
                  <a:pt x="73" y="33"/>
                </a:lnTo>
                <a:lnTo>
                  <a:pt x="73" y="30"/>
                </a:lnTo>
                <a:lnTo>
                  <a:pt x="73" y="29"/>
                </a:lnTo>
                <a:lnTo>
                  <a:pt x="74" y="30"/>
                </a:lnTo>
                <a:lnTo>
                  <a:pt x="76" y="30"/>
                </a:lnTo>
                <a:lnTo>
                  <a:pt x="77" y="29"/>
                </a:lnTo>
                <a:lnTo>
                  <a:pt x="79" y="29"/>
                </a:lnTo>
                <a:lnTo>
                  <a:pt x="79" y="32"/>
                </a:lnTo>
                <a:lnTo>
                  <a:pt x="79" y="33"/>
                </a:lnTo>
                <a:lnTo>
                  <a:pt x="80" y="35"/>
                </a:lnTo>
                <a:lnTo>
                  <a:pt x="82" y="36"/>
                </a:lnTo>
                <a:lnTo>
                  <a:pt x="83" y="38"/>
                </a:lnTo>
                <a:lnTo>
                  <a:pt x="85" y="38"/>
                </a:lnTo>
                <a:lnTo>
                  <a:pt x="89" y="36"/>
                </a:lnTo>
                <a:lnTo>
                  <a:pt x="91" y="36"/>
                </a:lnTo>
                <a:lnTo>
                  <a:pt x="93" y="35"/>
                </a:lnTo>
                <a:lnTo>
                  <a:pt x="95" y="33"/>
                </a:lnTo>
                <a:lnTo>
                  <a:pt x="96" y="32"/>
                </a:lnTo>
                <a:lnTo>
                  <a:pt x="96" y="30"/>
                </a:lnTo>
                <a:lnTo>
                  <a:pt x="98" y="32"/>
                </a:lnTo>
                <a:lnTo>
                  <a:pt x="96" y="35"/>
                </a:lnTo>
                <a:lnTo>
                  <a:pt x="98" y="35"/>
                </a:lnTo>
                <a:lnTo>
                  <a:pt x="99" y="32"/>
                </a:lnTo>
                <a:lnTo>
                  <a:pt x="99" y="30"/>
                </a:lnTo>
                <a:lnTo>
                  <a:pt x="98" y="29"/>
                </a:lnTo>
                <a:lnTo>
                  <a:pt x="89" y="27"/>
                </a:lnTo>
                <a:lnTo>
                  <a:pt x="88" y="27"/>
                </a:lnTo>
                <a:lnTo>
                  <a:pt x="88" y="26"/>
                </a:lnTo>
                <a:lnTo>
                  <a:pt x="88" y="24"/>
                </a:lnTo>
                <a:lnTo>
                  <a:pt x="86" y="24"/>
                </a:lnTo>
                <a:lnTo>
                  <a:pt x="85" y="23"/>
                </a:lnTo>
                <a:lnTo>
                  <a:pt x="82" y="24"/>
                </a:lnTo>
                <a:lnTo>
                  <a:pt x="80" y="23"/>
                </a:lnTo>
                <a:lnTo>
                  <a:pt x="79" y="17"/>
                </a:lnTo>
                <a:lnTo>
                  <a:pt x="77" y="16"/>
                </a:lnTo>
                <a:lnTo>
                  <a:pt x="76" y="16"/>
                </a:lnTo>
                <a:lnTo>
                  <a:pt x="73" y="17"/>
                </a:lnTo>
                <a:lnTo>
                  <a:pt x="71" y="19"/>
                </a:lnTo>
                <a:lnTo>
                  <a:pt x="70" y="20"/>
                </a:lnTo>
                <a:lnTo>
                  <a:pt x="70" y="22"/>
                </a:lnTo>
                <a:lnTo>
                  <a:pt x="66" y="27"/>
                </a:lnTo>
                <a:lnTo>
                  <a:pt x="64" y="29"/>
                </a:lnTo>
                <a:lnTo>
                  <a:pt x="60" y="33"/>
                </a:lnTo>
                <a:lnTo>
                  <a:pt x="58" y="38"/>
                </a:lnTo>
                <a:lnTo>
                  <a:pt x="58" y="36"/>
                </a:lnTo>
                <a:lnTo>
                  <a:pt x="58" y="35"/>
                </a:lnTo>
                <a:lnTo>
                  <a:pt x="54" y="38"/>
                </a:lnTo>
                <a:lnTo>
                  <a:pt x="54" y="39"/>
                </a:lnTo>
                <a:lnTo>
                  <a:pt x="52" y="41"/>
                </a:lnTo>
                <a:lnTo>
                  <a:pt x="51" y="42"/>
                </a:lnTo>
                <a:lnTo>
                  <a:pt x="51" y="41"/>
                </a:lnTo>
                <a:lnTo>
                  <a:pt x="51" y="39"/>
                </a:lnTo>
                <a:lnTo>
                  <a:pt x="50" y="41"/>
                </a:lnTo>
                <a:lnTo>
                  <a:pt x="50" y="42"/>
                </a:lnTo>
                <a:lnTo>
                  <a:pt x="50" y="43"/>
                </a:lnTo>
                <a:lnTo>
                  <a:pt x="48" y="45"/>
                </a:lnTo>
                <a:lnTo>
                  <a:pt x="47" y="43"/>
                </a:lnTo>
                <a:lnTo>
                  <a:pt x="45" y="46"/>
                </a:lnTo>
                <a:lnTo>
                  <a:pt x="44" y="48"/>
                </a:lnTo>
                <a:lnTo>
                  <a:pt x="44" y="45"/>
                </a:lnTo>
                <a:lnTo>
                  <a:pt x="42" y="45"/>
                </a:lnTo>
                <a:lnTo>
                  <a:pt x="41" y="49"/>
                </a:lnTo>
                <a:lnTo>
                  <a:pt x="39" y="51"/>
                </a:lnTo>
                <a:lnTo>
                  <a:pt x="39" y="52"/>
                </a:lnTo>
                <a:lnTo>
                  <a:pt x="38" y="51"/>
                </a:lnTo>
                <a:lnTo>
                  <a:pt x="39" y="48"/>
                </a:lnTo>
                <a:lnTo>
                  <a:pt x="35" y="51"/>
                </a:lnTo>
                <a:lnTo>
                  <a:pt x="35" y="52"/>
                </a:lnTo>
                <a:lnTo>
                  <a:pt x="33" y="54"/>
                </a:lnTo>
                <a:lnTo>
                  <a:pt x="33" y="51"/>
                </a:lnTo>
                <a:lnTo>
                  <a:pt x="29" y="54"/>
                </a:lnTo>
                <a:lnTo>
                  <a:pt x="28" y="55"/>
                </a:lnTo>
                <a:lnTo>
                  <a:pt x="28" y="54"/>
                </a:lnTo>
                <a:lnTo>
                  <a:pt x="30" y="51"/>
                </a:lnTo>
                <a:lnTo>
                  <a:pt x="35" y="48"/>
                </a:lnTo>
                <a:lnTo>
                  <a:pt x="38" y="46"/>
                </a:lnTo>
                <a:lnTo>
                  <a:pt x="41" y="43"/>
                </a:lnTo>
                <a:lnTo>
                  <a:pt x="41" y="42"/>
                </a:lnTo>
                <a:lnTo>
                  <a:pt x="42" y="41"/>
                </a:lnTo>
                <a:lnTo>
                  <a:pt x="42" y="39"/>
                </a:lnTo>
                <a:lnTo>
                  <a:pt x="44" y="39"/>
                </a:lnTo>
                <a:lnTo>
                  <a:pt x="48" y="38"/>
                </a:lnTo>
                <a:lnTo>
                  <a:pt x="57" y="30"/>
                </a:lnTo>
                <a:lnTo>
                  <a:pt x="66" y="22"/>
                </a:lnTo>
                <a:lnTo>
                  <a:pt x="74" y="10"/>
                </a:lnTo>
                <a:lnTo>
                  <a:pt x="79" y="5"/>
                </a:lnTo>
                <a:lnTo>
                  <a:pt x="80" y="4"/>
                </a:lnTo>
                <a:lnTo>
                  <a:pt x="83" y="2"/>
                </a:lnTo>
                <a:lnTo>
                  <a:pt x="85" y="2"/>
                </a:lnTo>
                <a:lnTo>
                  <a:pt x="88" y="2"/>
                </a:lnTo>
                <a:close/>
                <a:moveTo>
                  <a:pt x="8" y="74"/>
                </a:moveTo>
                <a:lnTo>
                  <a:pt x="11" y="76"/>
                </a:lnTo>
                <a:lnTo>
                  <a:pt x="11" y="73"/>
                </a:lnTo>
                <a:lnTo>
                  <a:pt x="13" y="76"/>
                </a:lnTo>
                <a:lnTo>
                  <a:pt x="13" y="77"/>
                </a:lnTo>
                <a:lnTo>
                  <a:pt x="13" y="79"/>
                </a:lnTo>
                <a:lnTo>
                  <a:pt x="11" y="79"/>
                </a:lnTo>
                <a:lnTo>
                  <a:pt x="10" y="77"/>
                </a:lnTo>
                <a:lnTo>
                  <a:pt x="7" y="74"/>
                </a:lnTo>
                <a:lnTo>
                  <a:pt x="4" y="68"/>
                </a:lnTo>
                <a:lnTo>
                  <a:pt x="4" y="67"/>
                </a:lnTo>
                <a:lnTo>
                  <a:pt x="3" y="65"/>
                </a:lnTo>
                <a:lnTo>
                  <a:pt x="1" y="63"/>
                </a:lnTo>
                <a:lnTo>
                  <a:pt x="1" y="61"/>
                </a:lnTo>
                <a:lnTo>
                  <a:pt x="0" y="60"/>
                </a:lnTo>
                <a:lnTo>
                  <a:pt x="0" y="58"/>
                </a:lnTo>
                <a:lnTo>
                  <a:pt x="3" y="60"/>
                </a:lnTo>
                <a:lnTo>
                  <a:pt x="4" y="63"/>
                </a:lnTo>
                <a:lnTo>
                  <a:pt x="4" y="65"/>
                </a:lnTo>
                <a:lnTo>
                  <a:pt x="6" y="68"/>
                </a:lnTo>
                <a:lnTo>
                  <a:pt x="8" y="74"/>
                </a:lnTo>
                <a:close/>
                <a:moveTo>
                  <a:pt x="42" y="51"/>
                </a:moveTo>
                <a:lnTo>
                  <a:pt x="42" y="51"/>
                </a:lnTo>
                <a:lnTo>
                  <a:pt x="42" y="49"/>
                </a:lnTo>
                <a:lnTo>
                  <a:pt x="44" y="49"/>
                </a:lnTo>
                <a:lnTo>
                  <a:pt x="45" y="51"/>
                </a:lnTo>
                <a:lnTo>
                  <a:pt x="45" y="52"/>
                </a:lnTo>
                <a:lnTo>
                  <a:pt x="44" y="52"/>
                </a:lnTo>
                <a:lnTo>
                  <a:pt x="42" y="52"/>
                </a:lnTo>
                <a:lnTo>
                  <a:pt x="41" y="52"/>
                </a:lnTo>
                <a:lnTo>
                  <a:pt x="41" y="51"/>
                </a:lnTo>
                <a:lnTo>
                  <a:pt x="42" y="51"/>
                </a:lnTo>
                <a:close/>
                <a:moveTo>
                  <a:pt x="55" y="46"/>
                </a:moveTo>
                <a:lnTo>
                  <a:pt x="55" y="48"/>
                </a:lnTo>
                <a:lnTo>
                  <a:pt x="54" y="48"/>
                </a:lnTo>
                <a:lnTo>
                  <a:pt x="52" y="48"/>
                </a:lnTo>
                <a:lnTo>
                  <a:pt x="51" y="48"/>
                </a:lnTo>
                <a:lnTo>
                  <a:pt x="51" y="46"/>
                </a:lnTo>
                <a:lnTo>
                  <a:pt x="52" y="46"/>
                </a:lnTo>
                <a:lnTo>
                  <a:pt x="54" y="46"/>
                </a:lnTo>
                <a:lnTo>
                  <a:pt x="55" y="46"/>
                </a:lnTo>
                <a:close/>
                <a:moveTo>
                  <a:pt x="268" y="60"/>
                </a:moveTo>
                <a:lnTo>
                  <a:pt x="268" y="61"/>
                </a:lnTo>
                <a:lnTo>
                  <a:pt x="266" y="61"/>
                </a:lnTo>
                <a:lnTo>
                  <a:pt x="266" y="60"/>
                </a:lnTo>
                <a:lnTo>
                  <a:pt x="266" y="58"/>
                </a:lnTo>
                <a:lnTo>
                  <a:pt x="268" y="60"/>
                </a:lnTo>
                <a:close/>
                <a:moveTo>
                  <a:pt x="16" y="85"/>
                </a:moveTo>
                <a:lnTo>
                  <a:pt x="16" y="86"/>
                </a:lnTo>
                <a:lnTo>
                  <a:pt x="14" y="85"/>
                </a:lnTo>
                <a:lnTo>
                  <a:pt x="14" y="83"/>
                </a:lnTo>
                <a:lnTo>
                  <a:pt x="16" y="83"/>
                </a:lnTo>
                <a:lnTo>
                  <a:pt x="16" y="85"/>
                </a:lnTo>
                <a:close/>
                <a:moveTo>
                  <a:pt x="58" y="42"/>
                </a:moveTo>
                <a:lnTo>
                  <a:pt x="58" y="43"/>
                </a:lnTo>
                <a:lnTo>
                  <a:pt x="57" y="43"/>
                </a:lnTo>
                <a:lnTo>
                  <a:pt x="57" y="45"/>
                </a:lnTo>
                <a:lnTo>
                  <a:pt x="57" y="43"/>
                </a:lnTo>
                <a:lnTo>
                  <a:pt x="57" y="42"/>
                </a:lnTo>
                <a:lnTo>
                  <a:pt x="58" y="42"/>
                </a:lnTo>
                <a:close/>
                <a:moveTo>
                  <a:pt x="47" y="46"/>
                </a:moveTo>
                <a:lnTo>
                  <a:pt x="47" y="48"/>
                </a:lnTo>
                <a:lnTo>
                  <a:pt x="45" y="48"/>
                </a:lnTo>
                <a:lnTo>
                  <a:pt x="45" y="46"/>
                </a:lnTo>
                <a:lnTo>
                  <a:pt x="47" y="46"/>
                </a:lnTo>
                <a:close/>
                <a:moveTo>
                  <a:pt x="55" y="39"/>
                </a:moveTo>
                <a:lnTo>
                  <a:pt x="55" y="39"/>
                </a:lnTo>
                <a:lnTo>
                  <a:pt x="55" y="38"/>
                </a:lnTo>
                <a:lnTo>
                  <a:pt x="55" y="39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4" name="Freeform 247"/>
          <p:cNvSpPr>
            <a:spLocks/>
          </p:cNvSpPr>
          <p:nvPr/>
        </p:nvSpPr>
        <p:spPr bwMode="auto">
          <a:xfrm rot="21334256">
            <a:off x="4399473" y="4967006"/>
            <a:ext cx="984102" cy="1169158"/>
          </a:xfrm>
          <a:custGeom>
            <a:avLst/>
            <a:gdLst>
              <a:gd name="T0" fmla="*/ 2147483647 w 249"/>
              <a:gd name="T1" fmla="*/ 2147483647 h 308"/>
              <a:gd name="T2" fmla="*/ 2147483647 w 249"/>
              <a:gd name="T3" fmla="*/ 2147483647 h 308"/>
              <a:gd name="T4" fmla="*/ 2147483647 w 249"/>
              <a:gd name="T5" fmla="*/ 2147483647 h 308"/>
              <a:gd name="T6" fmla="*/ 2147483647 w 249"/>
              <a:gd name="T7" fmla="*/ 2147483647 h 308"/>
              <a:gd name="T8" fmla="*/ 2147483647 w 249"/>
              <a:gd name="T9" fmla="*/ 2147483647 h 308"/>
              <a:gd name="T10" fmla="*/ 2147483647 w 249"/>
              <a:gd name="T11" fmla="*/ 2147483647 h 308"/>
              <a:gd name="T12" fmla="*/ 2147483647 w 249"/>
              <a:gd name="T13" fmla="*/ 2147483647 h 308"/>
              <a:gd name="T14" fmla="*/ 2147483647 w 249"/>
              <a:gd name="T15" fmla="*/ 2147483647 h 308"/>
              <a:gd name="T16" fmla="*/ 2147483647 w 249"/>
              <a:gd name="T17" fmla="*/ 2147483647 h 308"/>
              <a:gd name="T18" fmla="*/ 2147483647 w 249"/>
              <a:gd name="T19" fmla="*/ 2147483647 h 308"/>
              <a:gd name="T20" fmla="*/ 2147483647 w 249"/>
              <a:gd name="T21" fmla="*/ 2147483647 h 308"/>
              <a:gd name="T22" fmla="*/ 2147483647 w 249"/>
              <a:gd name="T23" fmla="*/ 2147483647 h 308"/>
              <a:gd name="T24" fmla="*/ 2147483647 w 249"/>
              <a:gd name="T25" fmla="*/ 2147483647 h 308"/>
              <a:gd name="T26" fmla="*/ 2147483647 w 249"/>
              <a:gd name="T27" fmla="*/ 2147483647 h 308"/>
              <a:gd name="T28" fmla="*/ 2147483647 w 249"/>
              <a:gd name="T29" fmla="*/ 2147483647 h 308"/>
              <a:gd name="T30" fmla="*/ 2147483647 w 249"/>
              <a:gd name="T31" fmla="*/ 2147483647 h 308"/>
              <a:gd name="T32" fmla="*/ 2147483647 w 249"/>
              <a:gd name="T33" fmla="*/ 2147483647 h 308"/>
              <a:gd name="T34" fmla="*/ 2147483647 w 249"/>
              <a:gd name="T35" fmla="*/ 2147483647 h 308"/>
              <a:gd name="T36" fmla="*/ 2147483647 w 249"/>
              <a:gd name="T37" fmla="*/ 2147483647 h 308"/>
              <a:gd name="T38" fmla="*/ 2147483647 w 249"/>
              <a:gd name="T39" fmla="*/ 2147483647 h 308"/>
              <a:gd name="T40" fmla="*/ 2147483647 w 249"/>
              <a:gd name="T41" fmla="*/ 2147483647 h 308"/>
              <a:gd name="T42" fmla="*/ 2147483647 w 249"/>
              <a:gd name="T43" fmla="*/ 2147483647 h 308"/>
              <a:gd name="T44" fmla="*/ 2147483647 w 249"/>
              <a:gd name="T45" fmla="*/ 2147483647 h 308"/>
              <a:gd name="T46" fmla="*/ 2147483647 w 249"/>
              <a:gd name="T47" fmla="*/ 2147483647 h 308"/>
              <a:gd name="T48" fmla="*/ 2147483647 w 249"/>
              <a:gd name="T49" fmla="*/ 2147483647 h 308"/>
              <a:gd name="T50" fmla="*/ 2147483647 w 249"/>
              <a:gd name="T51" fmla="*/ 2147483647 h 308"/>
              <a:gd name="T52" fmla="*/ 2147483647 w 249"/>
              <a:gd name="T53" fmla="*/ 2147483647 h 308"/>
              <a:gd name="T54" fmla="*/ 2147483647 w 249"/>
              <a:gd name="T55" fmla="*/ 2147483647 h 308"/>
              <a:gd name="T56" fmla="*/ 2147483647 w 249"/>
              <a:gd name="T57" fmla="*/ 2147483647 h 308"/>
              <a:gd name="T58" fmla="*/ 2147483647 w 249"/>
              <a:gd name="T59" fmla="*/ 2147483647 h 308"/>
              <a:gd name="T60" fmla="*/ 2147483647 w 249"/>
              <a:gd name="T61" fmla="*/ 2147483647 h 308"/>
              <a:gd name="T62" fmla="*/ 2147483647 w 249"/>
              <a:gd name="T63" fmla="*/ 2147483647 h 308"/>
              <a:gd name="T64" fmla="*/ 2147483647 w 249"/>
              <a:gd name="T65" fmla="*/ 2147483647 h 308"/>
              <a:gd name="T66" fmla="*/ 2147483647 w 249"/>
              <a:gd name="T67" fmla="*/ 2147483647 h 308"/>
              <a:gd name="T68" fmla="*/ 2147483647 w 249"/>
              <a:gd name="T69" fmla="*/ 2147483647 h 308"/>
              <a:gd name="T70" fmla="*/ 2147483647 w 249"/>
              <a:gd name="T71" fmla="*/ 2147483647 h 308"/>
              <a:gd name="T72" fmla="*/ 2147483647 w 249"/>
              <a:gd name="T73" fmla="*/ 2147483647 h 308"/>
              <a:gd name="T74" fmla="*/ 2147483647 w 249"/>
              <a:gd name="T75" fmla="*/ 2147483647 h 308"/>
              <a:gd name="T76" fmla="*/ 2147483647 w 249"/>
              <a:gd name="T77" fmla="*/ 2147483647 h 308"/>
              <a:gd name="T78" fmla="*/ 2147483647 w 249"/>
              <a:gd name="T79" fmla="*/ 2147483647 h 308"/>
              <a:gd name="T80" fmla="*/ 2147483647 w 249"/>
              <a:gd name="T81" fmla="*/ 2147483647 h 308"/>
              <a:gd name="T82" fmla="*/ 2147483647 w 249"/>
              <a:gd name="T83" fmla="*/ 2147483647 h 308"/>
              <a:gd name="T84" fmla="*/ 2147483647 w 249"/>
              <a:gd name="T85" fmla="*/ 2147483647 h 308"/>
              <a:gd name="T86" fmla="*/ 2147483647 w 249"/>
              <a:gd name="T87" fmla="*/ 2147483647 h 308"/>
              <a:gd name="T88" fmla="*/ 2147483647 w 249"/>
              <a:gd name="T89" fmla="*/ 2147483647 h 308"/>
              <a:gd name="T90" fmla="*/ 2147483647 w 249"/>
              <a:gd name="T91" fmla="*/ 2147483647 h 308"/>
              <a:gd name="T92" fmla="*/ 2147483647 w 249"/>
              <a:gd name="T93" fmla="*/ 2147483647 h 308"/>
              <a:gd name="T94" fmla="*/ 2147483647 w 249"/>
              <a:gd name="T95" fmla="*/ 2147483647 h 308"/>
              <a:gd name="T96" fmla="*/ 2147483647 w 249"/>
              <a:gd name="T97" fmla="*/ 2147483647 h 308"/>
              <a:gd name="T98" fmla="*/ 2147483647 w 249"/>
              <a:gd name="T99" fmla="*/ 2147483647 h 308"/>
              <a:gd name="T100" fmla="*/ 2147483647 w 249"/>
              <a:gd name="T101" fmla="*/ 2147483647 h 308"/>
              <a:gd name="T102" fmla="*/ 2147483647 w 249"/>
              <a:gd name="T103" fmla="*/ 2147483647 h 308"/>
              <a:gd name="T104" fmla="*/ 2147483647 w 249"/>
              <a:gd name="T105" fmla="*/ 2147483647 h 308"/>
              <a:gd name="T106" fmla="*/ 2147483647 w 249"/>
              <a:gd name="T107" fmla="*/ 2147483647 h 308"/>
              <a:gd name="T108" fmla="*/ 2147483647 w 249"/>
              <a:gd name="T109" fmla="*/ 2147483647 h 308"/>
              <a:gd name="T110" fmla="*/ 2147483647 w 249"/>
              <a:gd name="T111" fmla="*/ 2147483647 h 308"/>
              <a:gd name="T112" fmla="*/ 2147483647 w 249"/>
              <a:gd name="T113" fmla="*/ 2147483647 h 308"/>
              <a:gd name="T114" fmla="*/ 2147483647 w 249"/>
              <a:gd name="T115" fmla="*/ 2147483647 h 308"/>
              <a:gd name="T116" fmla="*/ 2147483647 w 249"/>
              <a:gd name="T117" fmla="*/ 2147483647 h 308"/>
              <a:gd name="T118" fmla="*/ 2147483647 w 249"/>
              <a:gd name="T119" fmla="*/ 2147483647 h 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9"/>
              <a:gd name="T181" fmla="*/ 0 h 308"/>
              <a:gd name="T182" fmla="*/ 249 w 249"/>
              <a:gd name="T183" fmla="*/ 308 h 3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9" h="308">
                <a:moveTo>
                  <a:pt x="193" y="35"/>
                </a:moveTo>
                <a:lnTo>
                  <a:pt x="193" y="35"/>
                </a:lnTo>
                <a:lnTo>
                  <a:pt x="192" y="40"/>
                </a:lnTo>
                <a:lnTo>
                  <a:pt x="192" y="48"/>
                </a:lnTo>
                <a:lnTo>
                  <a:pt x="192" y="51"/>
                </a:lnTo>
                <a:lnTo>
                  <a:pt x="192" y="54"/>
                </a:lnTo>
                <a:lnTo>
                  <a:pt x="193" y="59"/>
                </a:lnTo>
                <a:lnTo>
                  <a:pt x="193" y="69"/>
                </a:lnTo>
                <a:lnTo>
                  <a:pt x="192" y="79"/>
                </a:lnTo>
                <a:lnTo>
                  <a:pt x="192" y="82"/>
                </a:lnTo>
                <a:lnTo>
                  <a:pt x="191" y="89"/>
                </a:lnTo>
                <a:lnTo>
                  <a:pt x="189" y="97"/>
                </a:lnTo>
                <a:lnTo>
                  <a:pt x="189" y="98"/>
                </a:lnTo>
                <a:lnTo>
                  <a:pt x="188" y="103"/>
                </a:lnTo>
                <a:lnTo>
                  <a:pt x="186" y="106"/>
                </a:lnTo>
                <a:lnTo>
                  <a:pt x="186" y="111"/>
                </a:lnTo>
                <a:lnTo>
                  <a:pt x="188" y="113"/>
                </a:lnTo>
                <a:lnTo>
                  <a:pt x="186" y="120"/>
                </a:lnTo>
                <a:lnTo>
                  <a:pt x="185" y="123"/>
                </a:lnTo>
                <a:lnTo>
                  <a:pt x="182" y="128"/>
                </a:lnTo>
                <a:lnTo>
                  <a:pt x="179" y="130"/>
                </a:lnTo>
                <a:lnTo>
                  <a:pt x="179" y="132"/>
                </a:lnTo>
                <a:lnTo>
                  <a:pt x="180" y="135"/>
                </a:lnTo>
                <a:lnTo>
                  <a:pt x="185" y="139"/>
                </a:lnTo>
                <a:lnTo>
                  <a:pt x="186" y="139"/>
                </a:lnTo>
                <a:lnTo>
                  <a:pt x="192" y="135"/>
                </a:lnTo>
                <a:lnTo>
                  <a:pt x="193" y="135"/>
                </a:lnTo>
                <a:lnTo>
                  <a:pt x="196" y="136"/>
                </a:lnTo>
                <a:lnTo>
                  <a:pt x="198" y="139"/>
                </a:lnTo>
                <a:lnTo>
                  <a:pt x="201" y="142"/>
                </a:lnTo>
                <a:lnTo>
                  <a:pt x="201" y="144"/>
                </a:lnTo>
                <a:lnTo>
                  <a:pt x="202" y="144"/>
                </a:lnTo>
                <a:lnTo>
                  <a:pt x="204" y="139"/>
                </a:lnTo>
                <a:lnTo>
                  <a:pt x="208" y="138"/>
                </a:lnTo>
                <a:lnTo>
                  <a:pt x="212" y="138"/>
                </a:lnTo>
                <a:lnTo>
                  <a:pt x="215" y="139"/>
                </a:lnTo>
                <a:lnTo>
                  <a:pt x="217" y="142"/>
                </a:lnTo>
                <a:lnTo>
                  <a:pt x="218" y="144"/>
                </a:lnTo>
                <a:lnTo>
                  <a:pt x="218" y="148"/>
                </a:lnTo>
                <a:lnTo>
                  <a:pt x="212" y="154"/>
                </a:lnTo>
                <a:lnTo>
                  <a:pt x="214" y="160"/>
                </a:lnTo>
                <a:lnTo>
                  <a:pt x="215" y="164"/>
                </a:lnTo>
                <a:lnTo>
                  <a:pt x="215" y="169"/>
                </a:lnTo>
                <a:lnTo>
                  <a:pt x="215" y="172"/>
                </a:lnTo>
                <a:lnTo>
                  <a:pt x="217" y="173"/>
                </a:lnTo>
                <a:lnTo>
                  <a:pt x="218" y="174"/>
                </a:lnTo>
                <a:lnTo>
                  <a:pt x="221" y="174"/>
                </a:lnTo>
                <a:lnTo>
                  <a:pt x="224" y="173"/>
                </a:lnTo>
                <a:lnTo>
                  <a:pt x="227" y="173"/>
                </a:lnTo>
                <a:lnTo>
                  <a:pt x="232" y="173"/>
                </a:lnTo>
                <a:lnTo>
                  <a:pt x="234" y="173"/>
                </a:lnTo>
                <a:lnTo>
                  <a:pt x="239" y="173"/>
                </a:lnTo>
                <a:lnTo>
                  <a:pt x="242" y="173"/>
                </a:lnTo>
                <a:lnTo>
                  <a:pt x="245" y="174"/>
                </a:lnTo>
                <a:lnTo>
                  <a:pt x="246" y="180"/>
                </a:lnTo>
                <a:lnTo>
                  <a:pt x="249" y="183"/>
                </a:lnTo>
                <a:lnTo>
                  <a:pt x="249" y="185"/>
                </a:lnTo>
                <a:lnTo>
                  <a:pt x="248" y="189"/>
                </a:lnTo>
                <a:lnTo>
                  <a:pt x="246" y="191"/>
                </a:lnTo>
                <a:lnTo>
                  <a:pt x="245" y="196"/>
                </a:lnTo>
                <a:lnTo>
                  <a:pt x="245" y="198"/>
                </a:lnTo>
                <a:lnTo>
                  <a:pt x="245" y="199"/>
                </a:lnTo>
                <a:lnTo>
                  <a:pt x="246" y="201"/>
                </a:lnTo>
                <a:lnTo>
                  <a:pt x="246" y="204"/>
                </a:lnTo>
                <a:lnTo>
                  <a:pt x="246" y="205"/>
                </a:lnTo>
                <a:lnTo>
                  <a:pt x="246" y="207"/>
                </a:lnTo>
                <a:lnTo>
                  <a:pt x="248" y="207"/>
                </a:lnTo>
                <a:lnTo>
                  <a:pt x="248" y="208"/>
                </a:lnTo>
                <a:lnTo>
                  <a:pt x="246" y="210"/>
                </a:lnTo>
                <a:lnTo>
                  <a:pt x="246" y="211"/>
                </a:lnTo>
                <a:lnTo>
                  <a:pt x="246" y="213"/>
                </a:lnTo>
                <a:lnTo>
                  <a:pt x="245" y="213"/>
                </a:lnTo>
                <a:lnTo>
                  <a:pt x="245" y="214"/>
                </a:lnTo>
                <a:lnTo>
                  <a:pt x="243" y="215"/>
                </a:lnTo>
                <a:lnTo>
                  <a:pt x="243" y="217"/>
                </a:lnTo>
                <a:lnTo>
                  <a:pt x="243" y="218"/>
                </a:lnTo>
                <a:lnTo>
                  <a:pt x="245" y="218"/>
                </a:lnTo>
                <a:lnTo>
                  <a:pt x="245" y="220"/>
                </a:lnTo>
                <a:lnTo>
                  <a:pt x="243" y="223"/>
                </a:lnTo>
                <a:lnTo>
                  <a:pt x="243" y="224"/>
                </a:lnTo>
                <a:lnTo>
                  <a:pt x="242" y="224"/>
                </a:lnTo>
                <a:lnTo>
                  <a:pt x="243" y="226"/>
                </a:lnTo>
                <a:lnTo>
                  <a:pt x="246" y="229"/>
                </a:lnTo>
                <a:lnTo>
                  <a:pt x="248" y="232"/>
                </a:lnTo>
                <a:lnTo>
                  <a:pt x="248" y="233"/>
                </a:lnTo>
                <a:lnTo>
                  <a:pt x="246" y="235"/>
                </a:lnTo>
                <a:lnTo>
                  <a:pt x="245" y="235"/>
                </a:lnTo>
                <a:lnTo>
                  <a:pt x="242" y="233"/>
                </a:lnTo>
                <a:lnTo>
                  <a:pt x="240" y="232"/>
                </a:lnTo>
                <a:lnTo>
                  <a:pt x="239" y="229"/>
                </a:lnTo>
                <a:lnTo>
                  <a:pt x="237" y="229"/>
                </a:lnTo>
                <a:lnTo>
                  <a:pt x="237" y="227"/>
                </a:lnTo>
                <a:lnTo>
                  <a:pt x="236" y="227"/>
                </a:lnTo>
                <a:lnTo>
                  <a:pt x="236" y="229"/>
                </a:lnTo>
                <a:lnTo>
                  <a:pt x="234" y="229"/>
                </a:lnTo>
                <a:lnTo>
                  <a:pt x="233" y="230"/>
                </a:lnTo>
                <a:lnTo>
                  <a:pt x="233" y="232"/>
                </a:lnTo>
                <a:lnTo>
                  <a:pt x="232" y="232"/>
                </a:lnTo>
                <a:lnTo>
                  <a:pt x="230" y="233"/>
                </a:lnTo>
                <a:lnTo>
                  <a:pt x="229" y="235"/>
                </a:lnTo>
                <a:lnTo>
                  <a:pt x="227" y="236"/>
                </a:lnTo>
                <a:lnTo>
                  <a:pt x="227" y="237"/>
                </a:lnTo>
                <a:lnTo>
                  <a:pt x="226" y="242"/>
                </a:lnTo>
                <a:lnTo>
                  <a:pt x="226" y="246"/>
                </a:lnTo>
                <a:lnTo>
                  <a:pt x="224" y="251"/>
                </a:lnTo>
                <a:lnTo>
                  <a:pt x="224" y="252"/>
                </a:lnTo>
                <a:lnTo>
                  <a:pt x="221" y="252"/>
                </a:lnTo>
                <a:lnTo>
                  <a:pt x="218" y="252"/>
                </a:lnTo>
                <a:lnTo>
                  <a:pt x="212" y="251"/>
                </a:lnTo>
                <a:lnTo>
                  <a:pt x="210" y="246"/>
                </a:lnTo>
                <a:lnTo>
                  <a:pt x="208" y="245"/>
                </a:lnTo>
                <a:lnTo>
                  <a:pt x="205" y="242"/>
                </a:lnTo>
                <a:lnTo>
                  <a:pt x="202" y="240"/>
                </a:lnTo>
                <a:lnTo>
                  <a:pt x="199" y="239"/>
                </a:lnTo>
                <a:lnTo>
                  <a:pt x="199" y="237"/>
                </a:lnTo>
                <a:lnTo>
                  <a:pt x="196" y="236"/>
                </a:lnTo>
                <a:lnTo>
                  <a:pt x="195" y="233"/>
                </a:lnTo>
                <a:lnTo>
                  <a:pt x="193" y="232"/>
                </a:lnTo>
                <a:lnTo>
                  <a:pt x="191" y="232"/>
                </a:lnTo>
                <a:lnTo>
                  <a:pt x="186" y="230"/>
                </a:lnTo>
                <a:lnTo>
                  <a:pt x="185" y="229"/>
                </a:lnTo>
                <a:lnTo>
                  <a:pt x="182" y="223"/>
                </a:lnTo>
                <a:lnTo>
                  <a:pt x="182" y="220"/>
                </a:lnTo>
                <a:lnTo>
                  <a:pt x="183" y="214"/>
                </a:lnTo>
                <a:lnTo>
                  <a:pt x="182" y="208"/>
                </a:lnTo>
                <a:lnTo>
                  <a:pt x="179" y="205"/>
                </a:lnTo>
                <a:lnTo>
                  <a:pt x="173" y="205"/>
                </a:lnTo>
                <a:lnTo>
                  <a:pt x="171" y="205"/>
                </a:lnTo>
                <a:lnTo>
                  <a:pt x="169" y="205"/>
                </a:lnTo>
                <a:lnTo>
                  <a:pt x="166" y="204"/>
                </a:lnTo>
                <a:lnTo>
                  <a:pt x="163" y="204"/>
                </a:lnTo>
                <a:lnTo>
                  <a:pt x="158" y="204"/>
                </a:lnTo>
                <a:lnTo>
                  <a:pt x="155" y="204"/>
                </a:lnTo>
                <a:lnTo>
                  <a:pt x="151" y="205"/>
                </a:lnTo>
                <a:lnTo>
                  <a:pt x="149" y="210"/>
                </a:lnTo>
                <a:lnTo>
                  <a:pt x="149" y="214"/>
                </a:lnTo>
                <a:lnTo>
                  <a:pt x="149" y="218"/>
                </a:lnTo>
                <a:lnTo>
                  <a:pt x="149" y="221"/>
                </a:lnTo>
                <a:lnTo>
                  <a:pt x="152" y="224"/>
                </a:lnTo>
                <a:lnTo>
                  <a:pt x="155" y="226"/>
                </a:lnTo>
                <a:lnTo>
                  <a:pt x="158" y="227"/>
                </a:lnTo>
                <a:lnTo>
                  <a:pt x="160" y="229"/>
                </a:lnTo>
                <a:lnTo>
                  <a:pt x="161" y="232"/>
                </a:lnTo>
                <a:lnTo>
                  <a:pt x="164" y="239"/>
                </a:lnTo>
                <a:lnTo>
                  <a:pt x="166" y="245"/>
                </a:lnTo>
                <a:lnTo>
                  <a:pt x="167" y="246"/>
                </a:lnTo>
                <a:lnTo>
                  <a:pt x="166" y="248"/>
                </a:lnTo>
                <a:lnTo>
                  <a:pt x="167" y="249"/>
                </a:lnTo>
                <a:lnTo>
                  <a:pt x="167" y="254"/>
                </a:lnTo>
                <a:lnTo>
                  <a:pt x="166" y="255"/>
                </a:lnTo>
                <a:lnTo>
                  <a:pt x="163" y="258"/>
                </a:lnTo>
                <a:lnTo>
                  <a:pt x="160" y="259"/>
                </a:lnTo>
                <a:lnTo>
                  <a:pt x="157" y="265"/>
                </a:lnTo>
                <a:lnTo>
                  <a:pt x="155" y="274"/>
                </a:lnTo>
                <a:lnTo>
                  <a:pt x="154" y="280"/>
                </a:lnTo>
                <a:lnTo>
                  <a:pt x="154" y="286"/>
                </a:lnTo>
                <a:lnTo>
                  <a:pt x="154" y="290"/>
                </a:lnTo>
                <a:lnTo>
                  <a:pt x="148" y="296"/>
                </a:lnTo>
                <a:lnTo>
                  <a:pt x="148" y="299"/>
                </a:lnTo>
                <a:lnTo>
                  <a:pt x="154" y="305"/>
                </a:lnTo>
                <a:lnTo>
                  <a:pt x="142" y="308"/>
                </a:lnTo>
                <a:lnTo>
                  <a:pt x="138" y="308"/>
                </a:lnTo>
                <a:lnTo>
                  <a:pt x="133" y="305"/>
                </a:lnTo>
                <a:lnTo>
                  <a:pt x="127" y="300"/>
                </a:lnTo>
                <a:lnTo>
                  <a:pt x="125" y="299"/>
                </a:lnTo>
                <a:lnTo>
                  <a:pt x="122" y="299"/>
                </a:lnTo>
                <a:lnTo>
                  <a:pt x="120" y="300"/>
                </a:lnTo>
                <a:lnTo>
                  <a:pt x="117" y="300"/>
                </a:lnTo>
                <a:lnTo>
                  <a:pt x="114" y="296"/>
                </a:lnTo>
                <a:lnTo>
                  <a:pt x="116" y="293"/>
                </a:lnTo>
                <a:lnTo>
                  <a:pt x="114" y="290"/>
                </a:lnTo>
                <a:lnTo>
                  <a:pt x="119" y="281"/>
                </a:lnTo>
                <a:lnTo>
                  <a:pt x="110" y="274"/>
                </a:lnTo>
                <a:lnTo>
                  <a:pt x="107" y="273"/>
                </a:lnTo>
                <a:lnTo>
                  <a:pt x="104" y="273"/>
                </a:lnTo>
                <a:lnTo>
                  <a:pt x="92" y="265"/>
                </a:lnTo>
                <a:lnTo>
                  <a:pt x="85" y="261"/>
                </a:lnTo>
                <a:lnTo>
                  <a:pt x="84" y="258"/>
                </a:lnTo>
                <a:lnTo>
                  <a:pt x="84" y="252"/>
                </a:lnTo>
                <a:lnTo>
                  <a:pt x="81" y="248"/>
                </a:lnTo>
                <a:lnTo>
                  <a:pt x="75" y="246"/>
                </a:lnTo>
                <a:lnTo>
                  <a:pt x="66" y="240"/>
                </a:lnTo>
                <a:lnTo>
                  <a:pt x="91" y="230"/>
                </a:lnTo>
                <a:lnTo>
                  <a:pt x="92" y="227"/>
                </a:lnTo>
                <a:lnTo>
                  <a:pt x="92" y="221"/>
                </a:lnTo>
                <a:lnTo>
                  <a:pt x="91" y="215"/>
                </a:lnTo>
                <a:lnTo>
                  <a:pt x="89" y="210"/>
                </a:lnTo>
                <a:lnTo>
                  <a:pt x="89" y="202"/>
                </a:lnTo>
                <a:lnTo>
                  <a:pt x="81" y="189"/>
                </a:lnTo>
                <a:lnTo>
                  <a:pt x="89" y="179"/>
                </a:lnTo>
                <a:lnTo>
                  <a:pt x="92" y="167"/>
                </a:lnTo>
                <a:lnTo>
                  <a:pt x="94" y="164"/>
                </a:lnTo>
                <a:lnTo>
                  <a:pt x="94" y="158"/>
                </a:lnTo>
                <a:lnTo>
                  <a:pt x="94" y="154"/>
                </a:lnTo>
                <a:lnTo>
                  <a:pt x="82" y="152"/>
                </a:lnTo>
                <a:lnTo>
                  <a:pt x="75" y="150"/>
                </a:lnTo>
                <a:lnTo>
                  <a:pt x="73" y="144"/>
                </a:lnTo>
                <a:lnTo>
                  <a:pt x="70" y="141"/>
                </a:lnTo>
                <a:lnTo>
                  <a:pt x="67" y="138"/>
                </a:lnTo>
                <a:lnTo>
                  <a:pt x="67" y="135"/>
                </a:lnTo>
                <a:lnTo>
                  <a:pt x="70" y="132"/>
                </a:lnTo>
                <a:lnTo>
                  <a:pt x="70" y="129"/>
                </a:lnTo>
                <a:lnTo>
                  <a:pt x="62" y="122"/>
                </a:lnTo>
                <a:lnTo>
                  <a:pt x="59" y="120"/>
                </a:lnTo>
                <a:lnTo>
                  <a:pt x="51" y="117"/>
                </a:lnTo>
                <a:lnTo>
                  <a:pt x="47" y="114"/>
                </a:lnTo>
                <a:lnTo>
                  <a:pt x="45" y="110"/>
                </a:lnTo>
                <a:lnTo>
                  <a:pt x="42" y="106"/>
                </a:lnTo>
                <a:lnTo>
                  <a:pt x="40" y="104"/>
                </a:lnTo>
                <a:lnTo>
                  <a:pt x="29" y="106"/>
                </a:lnTo>
                <a:lnTo>
                  <a:pt x="25" y="101"/>
                </a:lnTo>
                <a:lnTo>
                  <a:pt x="19" y="98"/>
                </a:lnTo>
                <a:lnTo>
                  <a:pt x="13" y="95"/>
                </a:lnTo>
                <a:lnTo>
                  <a:pt x="7" y="91"/>
                </a:lnTo>
                <a:lnTo>
                  <a:pt x="0" y="89"/>
                </a:lnTo>
                <a:lnTo>
                  <a:pt x="1" y="85"/>
                </a:lnTo>
                <a:lnTo>
                  <a:pt x="28" y="88"/>
                </a:lnTo>
                <a:lnTo>
                  <a:pt x="34" y="82"/>
                </a:lnTo>
                <a:lnTo>
                  <a:pt x="40" y="81"/>
                </a:lnTo>
                <a:lnTo>
                  <a:pt x="47" y="81"/>
                </a:lnTo>
                <a:lnTo>
                  <a:pt x="48" y="72"/>
                </a:lnTo>
                <a:lnTo>
                  <a:pt x="53" y="72"/>
                </a:lnTo>
                <a:lnTo>
                  <a:pt x="56" y="70"/>
                </a:lnTo>
                <a:lnTo>
                  <a:pt x="56" y="67"/>
                </a:lnTo>
                <a:lnTo>
                  <a:pt x="47" y="59"/>
                </a:lnTo>
                <a:lnTo>
                  <a:pt x="42" y="56"/>
                </a:lnTo>
                <a:lnTo>
                  <a:pt x="37" y="53"/>
                </a:lnTo>
                <a:lnTo>
                  <a:pt x="28" y="50"/>
                </a:lnTo>
                <a:lnTo>
                  <a:pt x="28" y="47"/>
                </a:lnTo>
                <a:lnTo>
                  <a:pt x="37" y="44"/>
                </a:lnTo>
                <a:lnTo>
                  <a:pt x="38" y="41"/>
                </a:lnTo>
                <a:lnTo>
                  <a:pt x="54" y="31"/>
                </a:lnTo>
                <a:lnTo>
                  <a:pt x="63" y="28"/>
                </a:lnTo>
                <a:lnTo>
                  <a:pt x="67" y="24"/>
                </a:lnTo>
                <a:lnTo>
                  <a:pt x="79" y="3"/>
                </a:lnTo>
                <a:lnTo>
                  <a:pt x="85" y="3"/>
                </a:lnTo>
                <a:lnTo>
                  <a:pt x="86" y="2"/>
                </a:lnTo>
                <a:lnTo>
                  <a:pt x="107" y="16"/>
                </a:lnTo>
                <a:lnTo>
                  <a:pt x="108" y="15"/>
                </a:lnTo>
                <a:lnTo>
                  <a:pt x="110" y="15"/>
                </a:lnTo>
                <a:lnTo>
                  <a:pt x="111" y="12"/>
                </a:lnTo>
                <a:lnTo>
                  <a:pt x="114" y="16"/>
                </a:lnTo>
                <a:lnTo>
                  <a:pt x="116" y="16"/>
                </a:lnTo>
                <a:lnTo>
                  <a:pt x="117" y="16"/>
                </a:lnTo>
                <a:lnTo>
                  <a:pt x="117" y="12"/>
                </a:lnTo>
                <a:lnTo>
                  <a:pt x="119" y="12"/>
                </a:lnTo>
                <a:lnTo>
                  <a:pt x="119" y="13"/>
                </a:lnTo>
                <a:lnTo>
                  <a:pt x="120" y="13"/>
                </a:lnTo>
                <a:lnTo>
                  <a:pt x="122" y="12"/>
                </a:lnTo>
                <a:lnTo>
                  <a:pt x="122" y="10"/>
                </a:lnTo>
                <a:lnTo>
                  <a:pt x="119" y="7"/>
                </a:lnTo>
                <a:lnTo>
                  <a:pt x="120" y="3"/>
                </a:lnTo>
                <a:lnTo>
                  <a:pt x="122" y="2"/>
                </a:lnTo>
                <a:lnTo>
                  <a:pt x="126" y="0"/>
                </a:lnTo>
                <a:lnTo>
                  <a:pt x="129" y="0"/>
                </a:lnTo>
                <a:lnTo>
                  <a:pt x="130" y="2"/>
                </a:lnTo>
                <a:lnTo>
                  <a:pt x="132" y="12"/>
                </a:lnTo>
                <a:lnTo>
                  <a:pt x="142" y="13"/>
                </a:lnTo>
                <a:lnTo>
                  <a:pt x="151" y="7"/>
                </a:lnTo>
                <a:lnTo>
                  <a:pt x="152" y="10"/>
                </a:lnTo>
                <a:lnTo>
                  <a:pt x="158" y="10"/>
                </a:lnTo>
                <a:lnTo>
                  <a:pt x="157" y="13"/>
                </a:lnTo>
                <a:lnTo>
                  <a:pt x="155" y="16"/>
                </a:lnTo>
                <a:lnTo>
                  <a:pt x="155" y="19"/>
                </a:lnTo>
                <a:lnTo>
                  <a:pt x="155" y="21"/>
                </a:lnTo>
                <a:lnTo>
                  <a:pt x="155" y="22"/>
                </a:lnTo>
                <a:lnTo>
                  <a:pt x="154" y="22"/>
                </a:lnTo>
                <a:lnTo>
                  <a:pt x="151" y="22"/>
                </a:lnTo>
                <a:lnTo>
                  <a:pt x="171" y="50"/>
                </a:lnTo>
                <a:lnTo>
                  <a:pt x="164" y="60"/>
                </a:lnTo>
                <a:lnTo>
                  <a:pt x="179" y="67"/>
                </a:lnTo>
                <a:lnTo>
                  <a:pt x="188" y="51"/>
                </a:lnTo>
                <a:lnTo>
                  <a:pt x="174" y="41"/>
                </a:lnTo>
                <a:lnTo>
                  <a:pt x="183" y="29"/>
                </a:lnTo>
                <a:lnTo>
                  <a:pt x="186" y="31"/>
                </a:lnTo>
                <a:lnTo>
                  <a:pt x="186" y="21"/>
                </a:lnTo>
                <a:lnTo>
                  <a:pt x="193" y="21"/>
                </a:lnTo>
                <a:lnTo>
                  <a:pt x="193" y="35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6" name="Rectangle 703"/>
          <p:cNvSpPr>
            <a:spLocks noChangeArrowheads="1"/>
          </p:cNvSpPr>
          <p:nvPr/>
        </p:nvSpPr>
        <p:spPr bwMode="auto">
          <a:xfrm>
            <a:off x="1614656" y="4066068"/>
            <a:ext cx="524807" cy="9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Темрюкский</a:t>
            </a:r>
          </a:p>
        </p:txBody>
      </p:sp>
      <p:sp>
        <p:nvSpPr>
          <p:cNvPr id="107" name="Freeform 284"/>
          <p:cNvSpPr>
            <a:spLocks/>
          </p:cNvSpPr>
          <p:nvPr/>
        </p:nvSpPr>
        <p:spPr bwMode="auto">
          <a:xfrm rot="21334256">
            <a:off x="3678808" y="5133579"/>
            <a:ext cx="1107905" cy="831897"/>
          </a:xfrm>
          <a:custGeom>
            <a:avLst/>
            <a:gdLst>
              <a:gd name="T0" fmla="*/ 2147483647 w 289"/>
              <a:gd name="T1" fmla="*/ 2147483647 h 213"/>
              <a:gd name="T2" fmla="*/ 2147483647 w 289"/>
              <a:gd name="T3" fmla="*/ 2147483647 h 213"/>
              <a:gd name="T4" fmla="*/ 2147483647 w 289"/>
              <a:gd name="T5" fmla="*/ 2147483647 h 213"/>
              <a:gd name="T6" fmla="*/ 2147483647 w 289"/>
              <a:gd name="T7" fmla="*/ 2147483647 h 213"/>
              <a:gd name="T8" fmla="*/ 2147483647 w 289"/>
              <a:gd name="T9" fmla="*/ 2147483647 h 213"/>
              <a:gd name="T10" fmla="*/ 2147483647 w 289"/>
              <a:gd name="T11" fmla="*/ 2147483647 h 213"/>
              <a:gd name="T12" fmla="*/ 2147483647 w 289"/>
              <a:gd name="T13" fmla="*/ 2147483647 h 213"/>
              <a:gd name="T14" fmla="*/ 2147483647 w 289"/>
              <a:gd name="T15" fmla="*/ 2147483647 h 213"/>
              <a:gd name="T16" fmla="*/ 2147483647 w 289"/>
              <a:gd name="T17" fmla="*/ 2147483647 h 213"/>
              <a:gd name="T18" fmla="*/ 2147483647 w 289"/>
              <a:gd name="T19" fmla="*/ 2147483647 h 213"/>
              <a:gd name="T20" fmla="*/ 2147483647 w 289"/>
              <a:gd name="T21" fmla="*/ 2147483647 h 213"/>
              <a:gd name="T22" fmla="*/ 2147483647 w 289"/>
              <a:gd name="T23" fmla="*/ 2147483647 h 213"/>
              <a:gd name="T24" fmla="*/ 2147483647 w 289"/>
              <a:gd name="T25" fmla="*/ 2147483647 h 213"/>
              <a:gd name="T26" fmla="*/ 2147483647 w 289"/>
              <a:gd name="T27" fmla="*/ 2147483647 h 213"/>
              <a:gd name="T28" fmla="*/ 2147483647 w 289"/>
              <a:gd name="T29" fmla="*/ 2147483647 h 213"/>
              <a:gd name="T30" fmla="*/ 2147483647 w 289"/>
              <a:gd name="T31" fmla="*/ 2147483647 h 213"/>
              <a:gd name="T32" fmla="*/ 2147483647 w 289"/>
              <a:gd name="T33" fmla="*/ 2147483647 h 213"/>
              <a:gd name="T34" fmla="*/ 2147483647 w 289"/>
              <a:gd name="T35" fmla="*/ 2147483647 h 213"/>
              <a:gd name="T36" fmla="*/ 2147483647 w 289"/>
              <a:gd name="T37" fmla="*/ 2147483647 h 213"/>
              <a:gd name="T38" fmla="*/ 2147483647 w 289"/>
              <a:gd name="T39" fmla="*/ 2147483647 h 213"/>
              <a:gd name="T40" fmla="*/ 2147483647 w 289"/>
              <a:gd name="T41" fmla="*/ 2147483647 h 213"/>
              <a:gd name="T42" fmla="*/ 2147483647 w 289"/>
              <a:gd name="T43" fmla="*/ 2147483647 h 213"/>
              <a:gd name="T44" fmla="*/ 2147483647 w 289"/>
              <a:gd name="T45" fmla="*/ 2147483647 h 213"/>
              <a:gd name="T46" fmla="*/ 2147483647 w 289"/>
              <a:gd name="T47" fmla="*/ 2147483647 h 213"/>
              <a:gd name="T48" fmla="*/ 2147483647 w 289"/>
              <a:gd name="T49" fmla="*/ 2147483647 h 213"/>
              <a:gd name="T50" fmla="*/ 2147483647 w 289"/>
              <a:gd name="T51" fmla="*/ 2147483647 h 213"/>
              <a:gd name="T52" fmla="*/ 2147483647 w 289"/>
              <a:gd name="T53" fmla="*/ 2147483647 h 213"/>
              <a:gd name="T54" fmla="*/ 2147483647 w 289"/>
              <a:gd name="T55" fmla="*/ 2147483647 h 213"/>
              <a:gd name="T56" fmla="*/ 2147483647 w 289"/>
              <a:gd name="T57" fmla="*/ 2147483647 h 213"/>
              <a:gd name="T58" fmla="*/ 2147483647 w 289"/>
              <a:gd name="T59" fmla="*/ 2147483647 h 213"/>
              <a:gd name="T60" fmla="*/ 2147483647 w 289"/>
              <a:gd name="T61" fmla="*/ 2147483647 h 213"/>
              <a:gd name="T62" fmla="*/ 2147483647 w 289"/>
              <a:gd name="T63" fmla="*/ 2147483647 h 213"/>
              <a:gd name="T64" fmla="*/ 2147483647 w 289"/>
              <a:gd name="T65" fmla="*/ 2147483647 h 213"/>
              <a:gd name="T66" fmla="*/ 2147483647 w 289"/>
              <a:gd name="T67" fmla="*/ 2147483647 h 213"/>
              <a:gd name="T68" fmla="*/ 2147483647 w 289"/>
              <a:gd name="T69" fmla="*/ 2147483647 h 213"/>
              <a:gd name="T70" fmla="*/ 2147483647 w 289"/>
              <a:gd name="T71" fmla="*/ 2147483647 h 213"/>
              <a:gd name="T72" fmla="*/ 2147483647 w 289"/>
              <a:gd name="T73" fmla="*/ 2147483647 h 213"/>
              <a:gd name="T74" fmla="*/ 2147483647 w 289"/>
              <a:gd name="T75" fmla="*/ 2147483647 h 213"/>
              <a:gd name="T76" fmla="*/ 2147483647 w 289"/>
              <a:gd name="T77" fmla="*/ 2147483647 h 213"/>
              <a:gd name="T78" fmla="*/ 2147483647 w 289"/>
              <a:gd name="T79" fmla="*/ 2147483647 h 213"/>
              <a:gd name="T80" fmla="*/ 2147483647 w 289"/>
              <a:gd name="T81" fmla="*/ 2147483647 h 213"/>
              <a:gd name="T82" fmla="*/ 2147483647 w 289"/>
              <a:gd name="T83" fmla="*/ 2147483647 h 213"/>
              <a:gd name="T84" fmla="*/ 2147483647 w 289"/>
              <a:gd name="T85" fmla="*/ 2147483647 h 213"/>
              <a:gd name="T86" fmla="*/ 2147483647 w 289"/>
              <a:gd name="T87" fmla="*/ 2147483647 h 213"/>
              <a:gd name="T88" fmla="*/ 2147483647 w 289"/>
              <a:gd name="T89" fmla="*/ 2147483647 h 213"/>
              <a:gd name="T90" fmla="*/ 2147483647 w 289"/>
              <a:gd name="T91" fmla="*/ 2147483647 h 213"/>
              <a:gd name="T92" fmla="*/ 2147483647 w 289"/>
              <a:gd name="T93" fmla="*/ 2147483647 h 213"/>
              <a:gd name="T94" fmla="*/ 2147483647 w 289"/>
              <a:gd name="T95" fmla="*/ 2147483647 h 213"/>
              <a:gd name="T96" fmla="*/ 2147483647 w 289"/>
              <a:gd name="T97" fmla="*/ 2147483647 h 2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9"/>
              <a:gd name="T148" fmla="*/ 0 h 213"/>
              <a:gd name="T149" fmla="*/ 289 w 289"/>
              <a:gd name="T150" fmla="*/ 213 h 21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9" h="213">
                <a:moveTo>
                  <a:pt x="87" y="6"/>
                </a:moveTo>
                <a:lnTo>
                  <a:pt x="88" y="9"/>
                </a:lnTo>
                <a:lnTo>
                  <a:pt x="89" y="10"/>
                </a:lnTo>
                <a:lnTo>
                  <a:pt x="95" y="9"/>
                </a:lnTo>
                <a:lnTo>
                  <a:pt x="98" y="10"/>
                </a:lnTo>
                <a:lnTo>
                  <a:pt x="101" y="12"/>
                </a:lnTo>
                <a:lnTo>
                  <a:pt x="104" y="16"/>
                </a:lnTo>
                <a:lnTo>
                  <a:pt x="114" y="34"/>
                </a:lnTo>
                <a:lnTo>
                  <a:pt x="113" y="38"/>
                </a:lnTo>
                <a:lnTo>
                  <a:pt x="109" y="35"/>
                </a:lnTo>
                <a:lnTo>
                  <a:pt x="109" y="37"/>
                </a:lnTo>
                <a:lnTo>
                  <a:pt x="109" y="40"/>
                </a:lnTo>
                <a:lnTo>
                  <a:pt x="107" y="41"/>
                </a:lnTo>
                <a:lnTo>
                  <a:pt x="97" y="41"/>
                </a:lnTo>
                <a:lnTo>
                  <a:pt x="94" y="41"/>
                </a:lnTo>
                <a:lnTo>
                  <a:pt x="94" y="43"/>
                </a:lnTo>
                <a:lnTo>
                  <a:pt x="95" y="44"/>
                </a:lnTo>
                <a:lnTo>
                  <a:pt x="113" y="54"/>
                </a:lnTo>
                <a:lnTo>
                  <a:pt x="117" y="53"/>
                </a:lnTo>
                <a:lnTo>
                  <a:pt x="117" y="50"/>
                </a:lnTo>
                <a:lnTo>
                  <a:pt x="119" y="50"/>
                </a:lnTo>
                <a:lnTo>
                  <a:pt x="122" y="48"/>
                </a:lnTo>
                <a:lnTo>
                  <a:pt x="126" y="50"/>
                </a:lnTo>
                <a:lnTo>
                  <a:pt x="128" y="53"/>
                </a:lnTo>
                <a:lnTo>
                  <a:pt x="128" y="56"/>
                </a:lnTo>
                <a:lnTo>
                  <a:pt x="125" y="60"/>
                </a:lnTo>
                <a:lnTo>
                  <a:pt x="126" y="62"/>
                </a:lnTo>
                <a:lnTo>
                  <a:pt x="135" y="56"/>
                </a:lnTo>
                <a:lnTo>
                  <a:pt x="139" y="50"/>
                </a:lnTo>
                <a:lnTo>
                  <a:pt x="138" y="44"/>
                </a:lnTo>
                <a:lnTo>
                  <a:pt x="142" y="41"/>
                </a:lnTo>
                <a:lnTo>
                  <a:pt x="145" y="35"/>
                </a:lnTo>
                <a:lnTo>
                  <a:pt x="150" y="34"/>
                </a:lnTo>
                <a:lnTo>
                  <a:pt x="152" y="34"/>
                </a:lnTo>
                <a:lnTo>
                  <a:pt x="155" y="35"/>
                </a:lnTo>
                <a:lnTo>
                  <a:pt x="163" y="32"/>
                </a:lnTo>
                <a:lnTo>
                  <a:pt x="172" y="38"/>
                </a:lnTo>
                <a:lnTo>
                  <a:pt x="179" y="40"/>
                </a:lnTo>
                <a:lnTo>
                  <a:pt x="195" y="45"/>
                </a:lnTo>
                <a:lnTo>
                  <a:pt x="202" y="47"/>
                </a:lnTo>
                <a:lnTo>
                  <a:pt x="208" y="51"/>
                </a:lnTo>
                <a:lnTo>
                  <a:pt x="214" y="54"/>
                </a:lnTo>
                <a:lnTo>
                  <a:pt x="220" y="57"/>
                </a:lnTo>
                <a:lnTo>
                  <a:pt x="224" y="62"/>
                </a:lnTo>
                <a:lnTo>
                  <a:pt x="235" y="60"/>
                </a:lnTo>
                <a:lnTo>
                  <a:pt x="237" y="62"/>
                </a:lnTo>
                <a:lnTo>
                  <a:pt x="240" y="66"/>
                </a:lnTo>
                <a:lnTo>
                  <a:pt x="242" y="70"/>
                </a:lnTo>
                <a:lnTo>
                  <a:pt x="246" y="73"/>
                </a:lnTo>
                <a:lnTo>
                  <a:pt x="254" y="76"/>
                </a:lnTo>
                <a:lnTo>
                  <a:pt x="257" y="78"/>
                </a:lnTo>
                <a:lnTo>
                  <a:pt x="265" y="85"/>
                </a:lnTo>
                <a:lnTo>
                  <a:pt x="265" y="88"/>
                </a:lnTo>
                <a:lnTo>
                  <a:pt x="262" y="91"/>
                </a:lnTo>
                <a:lnTo>
                  <a:pt x="262" y="94"/>
                </a:lnTo>
                <a:lnTo>
                  <a:pt x="265" y="97"/>
                </a:lnTo>
                <a:lnTo>
                  <a:pt x="268" y="100"/>
                </a:lnTo>
                <a:lnTo>
                  <a:pt x="270" y="106"/>
                </a:lnTo>
                <a:lnTo>
                  <a:pt x="277" y="108"/>
                </a:lnTo>
                <a:lnTo>
                  <a:pt x="289" y="110"/>
                </a:lnTo>
                <a:lnTo>
                  <a:pt x="289" y="114"/>
                </a:lnTo>
                <a:lnTo>
                  <a:pt x="289" y="120"/>
                </a:lnTo>
                <a:lnTo>
                  <a:pt x="287" y="123"/>
                </a:lnTo>
                <a:lnTo>
                  <a:pt x="284" y="135"/>
                </a:lnTo>
                <a:lnTo>
                  <a:pt x="276" y="145"/>
                </a:lnTo>
                <a:lnTo>
                  <a:pt x="284" y="158"/>
                </a:lnTo>
                <a:lnTo>
                  <a:pt x="284" y="166"/>
                </a:lnTo>
                <a:lnTo>
                  <a:pt x="286" y="171"/>
                </a:lnTo>
                <a:lnTo>
                  <a:pt x="287" y="177"/>
                </a:lnTo>
                <a:lnTo>
                  <a:pt x="287" y="183"/>
                </a:lnTo>
                <a:lnTo>
                  <a:pt x="286" y="186"/>
                </a:lnTo>
                <a:lnTo>
                  <a:pt x="261" y="196"/>
                </a:lnTo>
                <a:lnTo>
                  <a:pt x="254" y="188"/>
                </a:lnTo>
                <a:lnTo>
                  <a:pt x="242" y="176"/>
                </a:lnTo>
                <a:lnTo>
                  <a:pt x="240" y="179"/>
                </a:lnTo>
                <a:lnTo>
                  <a:pt x="239" y="180"/>
                </a:lnTo>
                <a:lnTo>
                  <a:pt x="237" y="185"/>
                </a:lnTo>
                <a:lnTo>
                  <a:pt x="229" y="186"/>
                </a:lnTo>
                <a:lnTo>
                  <a:pt x="226" y="189"/>
                </a:lnTo>
                <a:lnTo>
                  <a:pt x="226" y="201"/>
                </a:lnTo>
                <a:lnTo>
                  <a:pt x="221" y="205"/>
                </a:lnTo>
                <a:lnTo>
                  <a:pt x="202" y="205"/>
                </a:lnTo>
                <a:lnTo>
                  <a:pt x="198" y="204"/>
                </a:lnTo>
                <a:lnTo>
                  <a:pt x="194" y="198"/>
                </a:lnTo>
                <a:lnTo>
                  <a:pt x="191" y="195"/>
                </a:lnTo>
                <a:lnTo>
                  <a:pt x="188" y="195"/>
                </a:lnTo>
                <a:lnTo>
                  <a:pt x="182" y="195"/>
                </a:lnTo>
                <a:lnTo>
                  <a:pt x="180" y="201"/>
                </a:lnTo>
                <a:lnTo>
                  <a:pt x="177" y="199"/>
                </a:lnTo>
                <a:lnTo>
                  <a:pt x="166" y="207"/>
                </a:lnTo>
                <a:lnTo>
                  <a:pt x="161" y="205"/>
                </a:lnTo>
                <a:lnTo>
                  <a:pt x="155" y="213"/>
                </a:lnTo>
                <a:lnTo>
                  <a:pt x="154" y="211"/>
                </a:lnTo>
                <a:lnTo>
                  <a:pt x="152" y="210"/>
                </a:lnTo>
                <a:lnTo>
                  <a:pt x="151" y="204"/>
                </a:lnTo>
                <a:lnTo>
                  <a:pt x="148" y="201"/>
                </a:lnTo>
                <a:lnTo>
                  <a:pt x="144" y="196"/>
                </a:lnTo>
                <a:lnTo>
                  <a:pt x="141" y="191"/>
                </a:lnTo>
                <a:lnTo>
                  <a:pt x="139" y="189"/>
                </a:lnTo>
                <a:lnTo>
                  <a:pt x="139" y="188"/>
                </a:lnTo>
                <a:lnTo>
                  <a:pt x="138" y="186"/>
                </a:lnTo>
                <a:lnTo>
                  <a:pt x="135" y="183"/>
                </a:lnTo>
                <a:lnTo>
                  <a:pt x="135" y="182"/>
                </a:lnTo>
                <a:lnTo>
                  <a:pt x="132" y="182"/>
                </a:lnTo>
                <a:lnTo>
                  <a:pt x="129" y="180"/>
                </a:lnTo>
                <a:lnTo>
                  <a:pt x="128" y="180"/>
                </a:lnTo>
                <a:lnTo>
                  <a:pt x="126" y="182"/>
                </a:lnTo>
                <a:lnTo>
                  <a:pt x="125" y="182"/>
                </a:lnTo>
                <a:lnTo>
                  <a:pt x="122" y="179"/>
                </a:lnTo>
                <a:lnTo>
                  <a:pt x="122" y="177"/>
                </a:lnTo>
                <a:lnTo>
                  <a:pt x="122" y="173"/>
                </a:lnTo>
                <a:lnTo>
                  <a:pt x="122" y="169"/>
                </a:lnTo>
                <a:lnTo>
                  <a:pt x="120" y="166"/>
                </a:lnTo>
                <a:lnTo>
                  <a:pt x="120" y="163"/>
                </a:lnTo>
                <a:lnTo>
                  <a:pt x="117" y="160"/>
                </a:lnTo>
                <a:lnTo>
                  <a:pt x="116" y="157"/>
                </a:lnTo>
                <a:lnTo>
                  <a:pt x="113" y="155"/>
                </a:lnTo>
                <a:lnTo>
                  <a:pt x="110" y="151"/>
                </a:lnTo>
                <a:lnTo>
                  <a:pt x="107" y="149"/>
                </a:lnTo>
                <a:lnTo>
                  <a:pt x="104" y="148"/>
                </a:lnTo>
                <a:lnTo>
                  <a:pt x="101" y="149"/>
                </a:lnTo>
                <a:lnTo>
                  <a:pt x="100" y="148"/>
                </a:lnTo>
                <a:lnTo>
                  <a:pt x="97" y="147"/>
                </a:lnTo>
                <a:lnTo>
                  <a:pt x="94" y="145"/>
                </a:lnTo>
                <a:lnTo>
                  <a:pt x="89" y="141"/>
                </a:lnTo>
                <a:lnTo>
                  <a:pt x="84" y="141"/>
                </a:lnTo>
                <a:lnTo>
                  <a:pt x="81" y="139"/>
                </a:lnTo>
                <a:lnTo>
                  <a:pt x="78" y="136"/>
                </a:lnTo>
                <a:lnTo>
                  <a:pt x="76" y="136"/>
                </a:lnTo>
                <a:lnTo>
                  <a:pt x="75" y="136"/>
                </a:lnTo>
                <a:lnTo>
                  <a:pt x="75" y="135"/>
                </a:lnTo>
                <a:lnTo>
                  <a:pt x="73" y="135"/>
                </a:lnTo>
                <a:lnTo>
                  <a:pt x="72" y="133"/>
                </a:lnTo>
                <a:lnTo>
                  <a:pt x="72" y="132"/>
                </a:lnTo>
                <a:lnTo>
                  <a:pt x="70" y="128"/>
                </a:lnTo>
                <a:lnTo>
                  <a:pt x="69" y="126"/>
                </a:lnTo>
                <a:lnTo>
                  <a:pt x="67" y="122"/>
                </a:lnTo>
                <a:lnTo>
                  <a:pt x="67" y="119"/>
                </a:lnTo>
                <a:lnTo>
                  <a:pt x="66" y="116"/>
                </a:lnTo>
                <a:lnTo>
                  <a:pt x="65" y="116"/>
                </a:lnTo>
                <a:lnTo>
                  <a:pt x="62" y="114"/>
                </a:lnTo>
                <a:lnTo>
                  <a:pt x="62" y="111"/>
                </a:lnTo>
                <a:lnTo>
                  <a:pt x="60" y="108"/>
                </a:lnTo>
                <a:lnTo>
                  <a:pt x="59" y="104"/>
                </a:lnTo>
                <a:lnTo>
                  <a:pt x="57" y="101"/>
                </a:lnTo>
                <a:lnTo>
                  <a:pt x="51" y="95"/>
                </a:lnTo>
                <a:lnTo>
                  <a:pt x="44" y="89"/>
                </a:lnTo>
                <a:lnTo>
                  <a:pt x="41" y="88"/>
                </a:lnTo>
                <a:lnTo>
                  <a:pt x="40" y="86"/>
                </a:lnTo>
                <a:lnTo>
                  <a:pt x="37" y="86"/>
                </a:lnTo>
                <a:lnTo>
                  <a:pt x="32" y="86"/>
                </a:lnTo>
                <a:lnTo>
                  <a:pt x="28" y="85"/>
                </a:lnTo>
                <a:lnTo>
                  <a:pt x="26" y="84"/>
                </a:lnTo>
                <a:lnTo>
                  <a:pt x="25" y="84"/>
                </a:lnTo>
                <a:lnTo>
                  <a:pt x="21" y="82"/>
                </a:lnTo>
                <a:lnTo>
                  <a:pt x="18" y="81"/>
                </a:lnTo>
                <a:lnTo>
                  <a:pt x="12" y="78"/>
                </a:lnTo>
                <a:lnTo>
                  <a:pt x="7" y="76"/>
                </a:lnTo>
                <a:lnTo>
                  <a:pt x="3" y="72"/>
                </a:lnTo>
                <a:lnTo>
                  <a:pt x="2" y="72"/>
                </a:lnTo>
                <a:lnTo>
                  <a:pt x="0" y="67"/>
                </a:lnTo>
                <a:lnTo>
                  <a:pt x="0" y="63"/>
                </a:lnTo>
                <a:lnTo>
                  <a:pt x="2" y="62"/>
                </a:lnTo>
                <a:lnTo>
                  <a:pt x="4" y="62"/>
                </a:lnTo>
                <a:lnTo>
                  <a:pt x="6" y="59"/>
                </a:lnTo>
                <a:lnTo>
                  <a:pt x="7" y="54"/>
                </a:lnTo>
                <a:lnTo>
                  <a:pt x="7" y="50"/>
                </a:lnTo>
                <a:lnTo>
                  <a:pt x="7" y="47"/>
                </a:lnTo>
                <a:lnTo>
                  <a:pt x="9" y="45"/>
                </a:lnTo>
                <a:lnTo>
                  <a:pt x="13" y="35"/>
                </a:lnTo>
                <a:lnTo>
                  <a:pt x="16" y="31"/>
                </a:lnTo>
                <a:lnTo>
                  <a:pt x="21" y="26"/>
                </a:lnTo>
                <a:lnTo>
                  <a:pt x="26" y="22"/>
                </a:lnTo>
                <a:lnTo>
                  <a:pt x="28" y="19"/>
                </a:lnTo>
                <a:lnTo>
                  <a:pt x="28" y="18"/>
                </a:lnTo>
                <a:lnTo>
                  <a:pt x="25" y="16"/>
                </a:lnTo>
                <a:lnTo>
                  <a:pt x="24" y="15"/>
                </a:lnTo>
                <a:lnTo>
                  <a:pt x="24" y="12"/>
                </a:lnTo>
                <a:lnTo>
                  <a:pt x="24" y="7"/>
                </a:lnTo>
                <a:lnTo>
                  <a:pt x="28" y="7"/>
                </a:lnTo>
                <a:lnTo>
                  <a:pt x="31" y="6"/>
                </a:lnTo>
                <a:lnTo>
                  <a:pt x="34" y="6"/>
                </a:lnTo>
                <a:lnTo>
                  <a:pt x="38" y="6"/>
                </a:lnTo>
                <a:lnTo>
                  <a:pt x="41" y="3"/>
                </a:lnTo>
                <a:lnTo>
                  <a:pt x="45" y="3"/>
                </a:lnTo>
                <a:lnTo>
                  <a:pt x="50" y="4"/>
                </a:lnTo>
                <a:lnTo>
                  <a:pt x="54" y="3"/>
                </a:lnTo>
                <a:lnTo>
                  <a:pt x="59" y="4"/>
                </a:lnTo>
                <a:lnTo>
                  <a:pt x="65" y="0"/>
                </a:lnTo>
                <a:lnTo>
                  <a:pt x="67" y="4"/>
                </a:lnTo>
                <a:lnTo>
                  <a:pt x="70" y="7"/>
                </a:lnTo>
                <a:lnTo>
                  <a:pt x="78" y="3"/>
                </a:lnTo>
                <a:lnTo>
                  <a:pt x="79" y="6"/>
                </a:lnTo>
                <a:lnTo>
                  <a:pt x="84" y="7"/>
                </a:lnTo>
                <a:lnTo>
                  <a:pt x="85" y="6"/>
                </a:lnTo>
                <a:lnTo>
                  <a:pt x="87" y="6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9" name="Rectangle 696"/>
          <p:cNvSpPr>
            <a:spLocks noChangeArrowheads="1"/>
          </p:cNvSpPr>
          <p:nvPr/>
        </p:nvSpPr>
        <p:spPr bwMode="auto">
          <a:xfrm>
            <a:off x="4081912" y="5517734"/>
            <a:ext cx="41036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Туапсинский</a:t>
            </a:r>
          </a:p>
        </p:txBody>
      </p:sp>
      <p:sp>
        <p:nvSpPr>
          <p:cNvPr id="110" name="Rectangle 750"/>
          <p:cNvSpPr>
            <a:spLocks noChangeArrowheads="1"/>
          </p:cNvSpPr>
          <p:nvPr/>
        </p:nvSpPr>
        <p:spPr bwMode="auto">
          <a:xfrm>
            <a:off x="4598206" y="5309514"/>
            <a:ext cx="43762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Апшеронский</a:t>
            </a:r>
          </a:p>
        </p:txBody>
      </p:sp>
      <p:pic>
        <p:nvPicPr>
          <p:cNvPr id="112" name="Рисунок 1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739" y="2204864"/>
            <a:ext cx="2312796" cy="12373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4" name="Rectangle 852"/>
          <p:cNvSpPr>
            <a:spLocks noChangeArrowheads="1"/>
          </p:cNvSpPr>
          <p:nvPr/>
        </p:nvSpPr>
        <p:spPr bwMode="auto">
          <a:xfrm>
            <a:off x="2749097" y="3052740"/>
            <a:ext cx="76759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Приморско-Ахтарский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65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10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4"/>
          <a:stretch/>
        </p:blipFill>
        <p:spPr bwMode="auto">
          <a:xfrm>
            <a:off x="10839" y="714135"/>
            <a:ext cx="9133161" cy="612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00115"/>
          </a:xfrm>
          <a:prstGeom prst="rect">
            <a:avLst/>
          </a:prstGeom>
          <a:solidFill>
            <a:srgbClr val="2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797" tIns="37398" rIns="74797" bIns="37398" anchor="ctr"/>
          <a:lstStyle/>
          <a:p>
            <a:pPr algn="ctr" defTabSz="633463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</a:t>
            </a:r>
          </a:p>
          <a:p>
            <a:pPr algn="ctr" defTabSz="633463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ЗАМОРОЗКАМ НА ТЕРРИТОРИИ КРАСНОДАРСКОГО КРАЯ</a:t>
            </a:r>
          </a:p>
        </p:txBody>
      </p:sp>
      <p:sp>
        <p:nvSpPr>
          <p:cNvPr id="195" name="Text Box 2"/>
          <p:cNvSpPr txBox="1">
            <a:spLocks noChangeArrowheads="1"/>
          </p:cNvSpPr>
          <p:nvPr/>
        </p:nvSpPr>
        <p:spPr bwMode="auto">
          <a:xfrm>
            <a:off x="-1" y="0"/>
            <a:ext cx="9144000" cy="69763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46603" tIns="23302" rIns="46603" bIns="23302" anchor="ctr"/>
          <a:lstStyle>
            <a:defPPr>
              <a:defRPr lang="ru-RU"/>
            </a:defPPr>
            <a:lvl1pPr algn="ctr"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</a:rPr>
              <a:t>ИНФОРМАЦИОННЫЕ МАТЕРИАЛЫ ПО РИСКУ ВОЗНИКНОВЕНИЯ </a:t>
            </a:r>
          </a:p>
          <a:p>
            <a:r>
              <a:rPr lang="ru-RU" sz="1200" dirty="0">
                <a:solidFill>
                  <a:schemeClr val="bg1"/>
                </a:solidFill>
              </a:rPr>
              <a:t>ЛЕСНЫХ И </a:t>
            </a:r>
            <a:r>
              <a:rPr lang="ru-RU" sz="1200" dirty="0" smtClean="0">
                <a:solidFill>
                  <a:schemeClr val="bg1"/>
                </a:solidFill>
              </a:rPr>
              <a:t>ЛАНДШАФТНЫХ </a:t>
            </a:r>
            <a:r>
              <a:rPr lang="ru-RU" sz="1200" dirty="0">
                <a:solidFill>
                  <a:schemeClr val="bg1"/>
                </a:solidFill>
              </a:rPr>
              <a:t>ПОЖАРОВ </a:t>
            </a:r>
            <a:r>
              <a:rPr lang="ru-RU" sz="1200" dirty="0" smtClean="0">
                <a:solidFill>
                  <a:schemeClr val="bg1"/>
                </a:solidFill>
              </a:rPr>
              <a:t>НА ТЕРРИТОРИИ  </a:t>
            </a:r>
            <a:r>
              <a:rPr lang="ru-RU" sz="1200" dirty="0">
                <a:solidFill>
                  <a:schemeClr val="bg1"/>
                </a:solidFill>
              </a:rPr>
              <a:t>КРАСНОДАРСКОГО </a:t>
            </a:r>
            <a:r>
              <a:rPr lang="ru-RU" sz="1200" dirty="0" smtClean="0">
                <a:solidFill>
                  <a:schemeClr val="bg1"/>
                </a:solidFill>
              </a:rPr>
              <a:t> КРАЯ</a:t>
            </a:r>
            <a:endParaRPr lang="ru-RU" sz="1200" dirty="0">
              <a:solidFill>
                <a:schemeClr val="bg1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956028" y="4393963"/>
            <a:ext cx="2173688" cy="2448271"/>
            <a:chOff x="6948717" y="4365106"/>
            <a:chExt cx="2173688" cy="2448271"/>
          </a:xfrm>
        </p:grpSpPr>
        <p:pic>
          <p:nvPicPr>
            <p:cNvPr id="126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71" t="14112" r="13736" b="11921"/>
            <a:stretch/>
          </p:blipFill>
          <p:spPr bwMode="auto">
            <a:xfrm>
              <a:off x="8477075" y="4996353"/>
              <a:ext cx="164151" cy="16482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" name="Прямоугольник 127"/>
            <p:cNvSpPr/>
            <p:nvPr/>
          </p:nvSpPr>
          <p:spPr bwMode="auto">
            <a:xfrm>
              <a:off x="6951010" y="4583850"/>
              <a:ext cx="2156314" cy="222952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15" tIns="38858" rIns="77715" bIns="38858" anchor="ctr"/>
            <a:lstStyle>
              <a:defPPr>
                <a:defRPr lang="ru-RU"/>
              </a:defPPr>
              <a:lvl1pPr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8000" indent="-50800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8225" indent="-123825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6863" indent="-195263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97088" indent="-268288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ru-RU" sz="9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" name="TextBox 5"/>
            <p:cNvSpPr txBox="1">
              <a:spLocks noChangeArrowheads="1"/>
            </p:cNvSpPr>
            <p:nvPr/>
          </p:nvSpPr>
          <p:spPr bwMode="auto">
            <a:xfrm>
              <a:off x="6948717" y="4365106"/>
              <a:ext cx="2159789" cy="16488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15" tIns="38858" rIns="77715" bIns="38858" anchor="ctr"/>
            <a:lstStyle>
              <a:defPPr>
                <a:defRPr lang="ru-RU"/>
              </a:defPPr>
              <a:lvl1pPr algn="ctr" defTabSz="1038225" fontAlgn="base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508000" indent="-50800" defTabSz="1038225" fontAlgn="base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lt1"/>
                  </a:solidFill>
                </a:defRPr>
              </a:lvl2pPr>
              <a:lvl3pPr marL="1038225" indent="-123825" defTabSz="1038225" fontAlgn="base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lt1"/>
                  </a:solidFill>
                </a:defRPr>
              </a:lvl3pPr>
              <a:lvl4pPr marL="1566863" indent="-195263" defTabSz="1038225" fontAlgn="base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lt1"/>
                  </a:solidFill>
                </a:defRPr>
              </a:lvl4pPr>
              <a:lvl5pPr marL="2097088" indent="-268288" defTabSz="1038225" fontAlgn="base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lt1"/>
                  </a:solidFill>
                </a:defRPr>
              </a:lvl5pPr>
              <a:lvl6pPr marL="2286000" defTabSz="914400">
                <a:defRPr sz="2100">
                  <a:solidFill>
                    <a:schemeClr val="lt1"/>
                  </a:solidFill>
                </a:defRPr>
              </a:lvl6pPr>
              <a:lvl7pPr marL="2743200" defTabSz="914400">
                <a:defRPr sz="2100">
                  <a:solidFill>
                    <a:schemeClr val="lt1"/>
                  </a:solidFill>
                </a:defRPr>
              </a:lvl7pPr>
              <a:lvl8pPr marL="3200400" defTabSz="914400">
                <a:defRPr sz="2100">
                  <a:solidFill>
                    <a:schemeClr val="lt1"/>
                  </a:solidFill>
                </a:defRPr>
              </a:lvl8pPr>
              <a:lvl9pPr marL="3657600" defTabSz="914400">
                <a:defRPr sz="2100">
                  <a:solidFill>
                    <a:schemeClr val="lt1"/>
                  </a:solidFill>
                </a:defRPr>
              </a:lvl9pPr>
            </a:lstStyle>
            <a:p>
              <a:r>
                <a:rPr lang="ru-RU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Условные обозначения</a:t>
              </a:r>
            </a:p>
          </p:txBody>
        </p:sp>
        <p:sp>
          <p:nvSpPr>
            <p:cNvPr id="130" name="TextBox 5"/>
            <p:cNvSpPr txBox="1">
              <a:spLocks noChangeArrowheads="1"/>
            </p:cNvSpPr>
            <p:nvPr/>
          </p:nvSpPr>
          <p:spPr bwMode="auto">
            <a:xfrm>
              <a:off x="7429195" y="4572002"/>
              <a:ext cx="1628916" cy="47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Границы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МО, </a:t>
              </a:r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подверженных риску возникновения пожаров в плавневой зоне </a:t>
              </a:r>
            </a:p>
          </p:txBody>
        </p:sp>
        <p:sp>
          <p:nvSpPr>
            <p:cNvPr id="134" name="TextBox 5"/>
            <p:cNvSpPr txBox="1">
              <a:spLocks noChangeArrowheads="1"/>
            </p:cNvSpPr>
            <p:nvPr/>
          </p:nvSpPr>
          <p:spPr bwMode="auto">
            <a:xfrm>
              <a:off x="7447879" y="6015170"/>
              <a:ext cx="1508837" cy="226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Природный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заповедник «</a:t>
              </a:r>
              <a:r>
                <a:rPr lang="ru-RU" sz="80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Утриш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»</a:t>
              </a:r>
              <a:endPara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" name="Полилиния 134"/>
            <p:cNvSpPr/>
            <p:nvPr/>
          </p:nvSpPr>
          <p:spPr>
            <a:xfrm>
              <a:off x="7052202" y="5184884"/>
              <a:ext cx="333375" cy="231483"/>
            </a:xfrm>
            <a:custGeom>
              <a:avLst/>
              <a:gdLst>
                <a:gd name="connsiteX0" fmla="*/ 0 w 933450"/>
                <a:gd name="connsiteY0" fmla="*/ 280987 h 1109662"/>
                <a:gd name="connsiteX1" fmla="*/ 0 w 933450"/>
                <a:gd name="connsiteY1" fmla="*/ 280987 h 1109662"/>
                <a:gd name="connsiteX2" fmla="*/ 147637 w 933450"/>
                <a:gd name="connsiteY2" fmla="*/ 347662 h 1109662"/>
                <a:gd name="connsiteX3" fmla="*/ 271462 w 933450"/>
                <a:gd name="connsiteY3" fmla="*/ 409575 h 1109662"/>
                <a:gd name="connsiteX4" fmla="*/ 390525 w 933450"/>
                <a:gd name="connsiteY4" fmla="*/ 504825 h 1109662"/>
                <a:gd name="connsiteX5" fmla="*/ 452437 w 933450"/>
                <a:gd name="connsiteY5" fmla="*/ 566737 h 1109662"/>
                <a:gd name="connsiteX6" fmla="*/ 442912 w 933450"/>
                <a:gd name="connsiteY6" fmla="*/ 647700 h 1109662"/>
                <a:gd name="connsiteX7" fmla="*/ 414337 w 933450"/>
                <a:gd name="connsiteY7" fmla="*/ 671512 h 1109662"/>
                <a:gd name="connsiteX8" fmla="*/ 509587 w 933450"/>
                <a:gd name="connsiteY8" fmla="*/ 766762 h 1109662"/>
                <a:gd name="connsiteX9" fmla="*/ 576262 w 933450"/>
                <a:gd name="connsiteY9" fmla="*/ 952500 h 1109662"/>
                <a:gd name="connsiteX10" fmla="*/ 614362 w 933450"/>
                <a:gd name="connsiteY10" fmla="*/ 1004887 h 1109662"/>
                <a:gd name="connsiteX11" fmla="*/ 690562 w 933450"/>
                <a:gd name="connsiteY11" fmla="*/ 1066800 h 1109662"/>
                <a:gd name="connsiteX12" fmla="*/ 738187 w 933450"/>
                <a:gd name="connsiteY12" fmla="*/ 1109662 h 1109662"/>
                <a:gd name="connsiteX13" fmla="*/ 762000 w 933450"/>
                <a:gd name="connsiteY13" fmla="*/ 957262 h 1109662"/>
                <a:gd name="connsiteX14" fmla="*/ 723900 w 933450"/>
                <a:gd name="connsiteY14" fmla="*/ 895350 h 1109662"/>
                <a:gd name="connsiteX15" fmla="*/ 647700 w 933450"/>
                <a:gd name="connsiteY15" fmla="*/ 838200 h 1109662"/>
                <a:gd name="connsiteX16" fmla="*/ 690562 w 933450"/>
                <a:gd name="connsiteY16" fmla="*/ 795337 h 1109662"/>
                <a:gd name="connsiteX17" fmla="*/ 728662 w 933450"/>
                <a:gd name="connsiteY17" fmla="*/ 723900 h 1109662"/>
                <a:gd name="connsiteX18" fmla="*/ 733425 w 933450"/>
                <a:gd name="connsiteY18" fmla="*/ 619125 h 1109662"/>
                <a:gd name="connsiteX19" fmla="*/ 800100 w 933450"/>
                <a:gd name="connsiteY19" fmla="*/ 619125 h 1109662"/>
                <a:gd name="connsiteX20" fmla="*/ 766762 w 933450"/>
                <a:gd name="connsiteY20" fmla="*/ 495300 h 1109662"/>
                <a:gd name="connsiteX21" fmla="*/ 800100 w 933450"/>
                <a:gd name="connsiteY21" fmla="*/ 447675 h 1109662"/>
                <a:gd name="connsiteX22" fmla="*/ 895350 w 933450"/>
                <a:gd name="connsiteY22" fmla="*/ 466725 h 1109662"/>
                <a:gd name="connsiteX23" fmla="*/ 933450 w 933450"/>
                <a:gd name="connsiteY23" fmla="*/ 395287 h 1109662"/>
                <a:gd name="connsiteX24" fmla="*/ 933450 w 933450"/>
                <a:gd name="connsiteY24" fmla="*/ 376237 h 1109662"/>
                <a:gd name="connsiteX25" fmla="*/ 819150 w 933450"/>
                <a:gd name="connsiteY25" fmla="*/ 352425 h 1109662"/>
                <a:gd name="connsiteX26" fmla="*/ 804862 w 933450"/>
                <a:gd name="connsiteY26" fmla="*/ 314325 h 1109662"/>
                <a:gd name="connsiteX27" fmla="*/ 733425 w 933450"/>
                <a:gd name="connsiteY27" fmla="*/ 261937 h 1109662"/>
                <a:gd name="connsiteX28" fmla="*/ 714375 w 933450"/>
                <a:gd name="connsiteY28" fmla="*/ 195262 h 1109662"/>
                <a:gd name="connsiteX29" fmla="*/ 704850 w 933450"/>
                <a:gd name="connsiteY29" fmla="*/ 95250 h 1109662"/>
                <a:gd name="connsiteX30" fmla="*/ 690562 w 933450"/>
                <a:gd name="connsiteY30" fmla="*/ 33337 h 1109662"/>
                <a:gd name="connsiteX31" fmla="*/ 609600 w 933450"/>
                <a:gd name="connsiteY31" fmla="*/ 23812 h 1109662"/>
                <a:gd name="connsiteX32" fmla="*/ 576262 w 933450"/>
                <a:gd name="connsiteY32" fmla="*/ 0 h 1109662"/>
                <a:gd name="connsiteX33" fmla="*/ 485775 w 933450"/>
                <a:gd name="connsiteY33" fmla="*/ 19050 h 1109662"/>
                <a:gd name="connsiteX34" fmla="*/ 419100 w 933450"/>
                <a:gd name="connsiteY34" fmla="*/ 95250 h 1109662"/>
                <a:gd name="connsiteX35" fmla="*/ 357187 w 933450"/>
                <a:gd name="connsiteY35" fmla="*/ 128587 h 1109662"/>
                <a:gd name="connsiteX36" fmla="*/ 304800 w 933450"/>
                <a:gd name="connsiteY36" fmla="*/ 190500 h 1109662"/>
                <a:gd name="connsiteX37" fmla="*/ 276225 w 933450"/>
                <a:gd name="connsiteY37" fmla="*/ 223837 h 1109662"/>
                <a:gd name="connsiteX38" fmla="*/ 195262 w 933450"/>
                <a:gd name="connsiteY38" fmla="*/ 204787 h 1109662"/>
                <a:gd name="connsiteX39" fmla="*/ 185737 w 933450"/>
                <a:gd name="connsiteY39" fmla="*/ 271462 h 1109662"/>
                <a:gd name="connsiteX40" fmla="*/ 71437 w 933450"/>
                <a:gd name="connsiteY40" fmla="*/ 261937 h 1109662"/>
                <a:gd name="connsiteX41" fmla="*/ 0 w 933450"/>
                <a:gd name="connsiteY41" fmla="*/ 280987 h 110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33450" h="1109662">
                  <a:moveTo>
                    <a:pt x="0" y="280987"/>
                  </a:moveTo>
                  <a:lnTo>
                    <a:pt x="0" y="280987"/>
                  </a:lnTo>
                  <a:lnTo>
                    <a:pt x="147637" y="347662"/>
                  </a:lnTo>
                  <a:lnTo>
                    <a:pt x="271462" y="409575"/>
                  </a:lnTo>
                  <a:lnTo>
                    <a:pt x="390525" y="504825"/>
                  </a:lnTo>
                  <a:lnTo>
                    <a:pt x="452437" y="566737"/>
                  </a:lnTo>
                  <a:lnTo>
                    <a:pt x="442912" y="647700"/>
                  </a:lnTo>
                  <a:lnTo>
                    <a:pt x="414337" y="671512"/>
                  </a:lnTo>
                  <a:lnTo>
                    <a:pt x="509587" y="766762"/>
                  </a:lnTo>
                  <a:lnTo>
                    <a:pt x="576262" y="952500"/>
                  </a:lnTo>
                  <a:lnTo>
                    <a:pt x="614362" y="1004887"/>
                  </a:lnTo>
                  <a:lnTo>
                    <a:pt x="690562" y="1066800"/>
                  </a:lnTo>
                  <a:lnTo>
                    <a:pt x="738187" y="1109662"/>
                  </a:lnTo>
                  <a:lnTo>
                    <a:pt x="762000" y="957262"/>
                  </a:lnTo>
                  <a:lnTo>
                    <a:pt x="723900" y="895350"/>
                  </a:lnTo>
                  <a:lnTo>
                    <a:pt x="647700" y="838200"/>
                  </a:lnTo>
                  <a:lnTo>
                    <a:pt x="690562" y="795337"/>
                  </a:lnTo>
                  <a:lnTo>
                    <a:pt x="728662" y="723900"/>
                  </a:lnTo>
                  <a:lnTo>
                    <a:pt x="733425" y="619125"/>
                  </a:lnTo>
                  <a:lnTo>
                    <a:pt x="800100" y="619125"/>
                  </a:lnTo>
                  <a:lnTo>
                    <a:pt x="766762" y="495300"/>
                  </a:lnTo>
                  <a:lnTo>
                    <a:pt x="800100" y="447675"/>
                  </a:lnTo>
                  <a:lnTo>
                    <a:pt x="895350" y="466725"/>
                  </a:lnTo>
                  <a:lnTo>
                    <a:pt x="933450" y="395287"/>
                  </a:lnTo>
                  <a:lnTo>
                    <a:pt x="933450" y="376237"/>
                  </a:lnTo>
                  <a:lnTo>
                    <a:pt x="819150" y="352425"/>
                  </a:lnTo>
                  <a:lnTo>
                    <a:pt x="804862" y="314325"/>
                  </a:lnTo>
                  <a:lnTo>
                    <a:pt x="733425" y="261937"/>
                  </a:lnTo>
                  <a:lnTo>
                    <a:pt x="714375" y="195262"/>
                  </a:lnTo>
                  <a:lnTo>
                    <a:pt x="704850" y="95250"/>
                  </a:lnTo>
                  <a:lnTo>
                    <a:pt x="690562" y="33337"/>
                  </a:lnTo>
                  <a:lnTo>
                    <a:pt x="609600" y="23812"/>
                  </a:lnTo>
                  <a:lnTo>
                    <a:pt x="576262" y="0"/>
                  </a:lnTo>
                  <a:lnTo>
                    <a:pt x="485775" y="19050"/>
                  </a:lnTo>
                  <a:lnTo>
                    <a:pt x="419100" y="95250"/>
                  </a:lnTo>
                  <a:lnTo>
                    <a:pt x="357187" y="128587"/>
                  </a:lnTo>
                  <a:lnTo>
                    <a:pt x="304800" y="190500"/>
                  </a:lnTo>
                  <a:lnTo>
                    <a:pt x="276225" y="223837"/>
                  </a:lnTo>
                  <a:lnTo>
                    <a:pt x="195262" y="204787"/>
                  </a:lnTo>
                  <a:lnTo>
                    <a:pt x="185737" y="271462"/>
                  </a:lnTo>
                  <a:lnTo>
                    <a:pt x="71437" y="261937"/>
                  </a:lnTo>
                  <a:lnTo>
                    <a:pt x="0" y="280987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7733" tIns="38866" rIns="77733" bIns="38866" anchor="ctr"/>
            <a:lstStyle/>
            <a:p>
              <a:endParaRPr lang="ru-RU" sz="1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" name="TextBox 5"/>
            <p:cNvSpPr txBox="1">
              <a:spLocks noChangeArrowheads="1"/>
            </p:cNvSpPr>
            <p:nvPr/>
          </p:nvSpPr>
          <p:spPr bwMode="auto">
            <a:xfrm>
              <a:off x="7454580" y="6270083"/>
              <a:ext cx="1508837" cy="226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Сочинский национальный </a:t>
              </a:r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парк</a:t>
              </a:r>
            </a:p>
          </p:txBody>
        </p:sp>
        <p:sp>
          <p:nvSpPr>
            <p:cNvPr id="150" name="TextBox 5"/>
            <p:cNvSpPr txBox="1">
              <a:spLocks noChangeArrowheads="1"/>
            </p:cNvSpPr>
            <p:nvPr/>
          </p:nvSpPr>
          <p:spPr bwMode="auto">
            <a:xfrm>
              <a:off x="7454570" y="6502999"/>
              <a:ext cx="1603541" cy="226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Кавказский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биосферный </a:t>
              </a:r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заповедник</a:t>
              </a:r>
            </a:p>
          </p:txBody>
        </p:sp>
        <p:sp>
          <p:nvSpPr>
            <p:cNvPr id="124" name="TextBox 5"/>
            <p:cNvSpPr txBox="1">
              <a:spLocks noChangeArrowheads="1"/>
            </p:cNvSpPr>
            <p:nvPr/>
          </p:nvSpPr>
          <p:spPr bwMode="auto">
            <a:xfrm>
              <a:off x="7447879" y="4992661"/>
              <a:ext cx="1630691" cy="595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Границы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МО, </a:t>
              </a:r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подверженных риску возникновения лесных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пожаров, закрепленные Постановлением Губернатора №182 от 31.03.2021</a:t>
              </a:r>
              <a:endPara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" name="TextBox 5"/>
            <p:cNvSpPr txBox="1">
              <a:spLocks noChangeArrowheads="1"/>
            </p:cNvSpPr>
            <p:nvPr/>
          </p:nvSpPr>
          <p:spPr bwMode="auto">
            <a:xfrm>
              <a:off x="7454570" y="5548257"/>
              <a:ext cx="1667835" cy="47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Границы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МО, подверженных </a:t>
              </a:r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риску возникновения лесных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пожаров на основании статистических данных </a:t>
              </a:r>
              <a:endPara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" name="Полилиния 152"/>
            <p:cNvSpPr/>
            <p:nvPr/>
          </p:nvSpPr>
          <p:spPr>
            <a:xfrm>
              <a:off x="7048518" y="5616932"/>
              <a:ext cx="333375" cy="231483"/>
            </a:xfrm>
            <a:custGeom>
              <a:avLst/>
              <a:gdLst>
                <a:gd name="connsiteX0" fmla="*/ 0 w 933450"/>
                <a:gd name="connsiteY0" fmla="*/ 280987 h 1109662"/>
                <a:gd name="connsiteX1" fmla="*/ 0 w 933450"/>
                <a:gd name="connsiteY1" fmla="*/ 280987 h 1109662"/>
                <a:gd name="connsiteX2" fmla="*/ 147637 w 933450"/>
                <a:gd name="connsiteY2" fmla="*/ 347662 h 1109662"/>
                <a:gd name="connsiteX3" fmla="*/ 271462 w 933450"/>
                <a:gd name="connsiteY3" fmla="*/ 409575 h 1109662"/>
                <a:gd name="connsiteX4" fmla="*/ 390525 w 933450"/>
                <a:gd name="connsiteY4" fmla="*/ 504825 h 1109662"/>
                <a:gd name="connsiteX5" fmla="*/ 452437 w 933450"/>
                <a:gd name="connsiteY5" fmla="*/ 566737 h 1109662"/>
                <a:gd name="connsiteX6" fmla="*/ 442912 w 933450"/>
                <a:gd name="connsiteY6" fmla="*/ 647700 h 1109662"/>
                <a:gd name="connsiteX7" fmla="*/ 414337 w 933450"/>
                <a:gd name="connsiteY7" fmla="*/ 671512 h 1109662"/>
                <a:gd name="connsiteX8" fmla="*/ 509587 w 933450"/>
                <a:gd name="connsiteY8" fmla="*/ 766762 h 1109662"/>
                <a:gd name="connsiteX9" fmla="*/ 576262 w 933450"/>
                <a:gd name="connsiteY9" fmla="*/ 952500 h 1109662"/>
                <a:gd name="connsiteX10" fmla="*/ 614362 w 933450"/>
                <a:gd name="connsiteY10" fmla="*/ 1004887 h 1109662"/>
                <a:gd name="connsiteX11" fmla="*/ 690562 w 933450"/>
                <a:gd name="connsiteY11" fmla="*/ 1066800 h 1109662"/>
                <a:gd name="connsiteX12" fmla="*/ 738187 w 933450"/>
                <a:gd name="connsiteY12" fmla="*/ 1109662 h 1109662"/>
                <a:gd name="connsiteX13" fmla="*/ 762000 w 933450"/>
                <a:gd name="connsiteY13" fmla="*/ 957262 h 1109662"/>
                <a:gd name="connsiteX14" fmla="*/ 723900 w 933450"/>
                <a:gd name="connsiteY14" fmla="*/ 895350 h 1109662"/>
                <a:gd name="connsiteX15" fmla="*/ 647700 w 933450"/>
                <a:gd name="connsiteY15" fmla="*/ 838200 h 1109662"/>
                <a:gd name="connsiteX16" fmla="*/ 690562 w 933450"/>
                <a:gd name="connsiteY16" fmla="*/ 795337 h 1109662"/>
                <a:gd name="connsiteX17" fmla="*/ 728662 w 933450"/>
                <a:gd name="connsiteY17" fmla="*/ 723900 h 1109662"/>
                <a:gd name="connsiteX18" fmla="*/ 733425 w 933450"/>
                <a:gd name="connsiteY18" fmla="*/ 619125 h 1109662"/>
                <a:gd name="connsiteX19" fmla="*/ 800100 w 933450"/>
                <a:gd name="connsiteY19" fmla="*/ 619125 h 1109662"/>
                <a:gd name="connsiteX20" fmla="*/ 766762 w 933450"/>
                <a:gd name="connsiteY20" fmla="*/ 495300 h 1109662"/>
                <a:gd name="connsiteX21" fmla="*/ 800100 w 933450"/>
                <a:gd name="connsiteY21" fmla="*/ 447675 h 1109662"/>
                <a:gd name="connsiteX22" fmla="*/ 895350 w 933450"/>
                <a:gd name="connsiteY22" fmla="*/ 466725 h 1109662"/>
                <a:gd name="connsiteX23" fmla="*/ 933450 w 933450"/>
                <a:gd name="connsiteY23" fmla="*/ 395287 h 1109662"/>
                <a:gd name="connsiteX24" fmla="*/ 933450 w 933450"/>
                <a:gd name="connsiteY24" fmla="*/ 376237 h 1109662"/>
                <a:gd name="connsiteX25" fmla="*/ 819150 w 933450"/>
                <a:gd name="connsiteY25" fmla="*/ 352425 h 1109662"/>
                <a:gd name="connsiteX26" fmla="*/ 804862 w 933450"/>
                <a:gd name="connsiteY26" fmla="*/ 314325 h 1109662"/>
                <a:gd name="connsiteX27" fmla="*/ 733425 w 933450"/>
                <a:gd name="connsiteY27" fmla="*/ 261937 h 1109662"/>
                <a:gd name="connsiteX28" fmla="*/ 714375 w 933450"/>
                <a:gd name="connsiteY28" fmla="*/ 195262 h 1109662"/>
                <a:gd name="connsiteX29" fmla="*/ 704850 w 933450"/>
                <a:gd name="connsiteY29" fmla="*/ 95250 h 1109662"/>
                <a:gd name="connsiteX30" fmla="*/ 690562 w 933450"/>
                <a:gd name="connsiteY30" fmla="*/ 33337 h 1109662"/>
                <a:gd name="connsiteX31" fmla="*/ 609600 w 933450"/>
                <a:gd name="connsiteY31" fmla="*/ 23812 h 1109662"/>
                <a:gd name="connsiteX32" fmla="*/ 576262 w 933450"/>
                <a:gd name="connsiteY32" fmla="*/ 0 h 1109662"/>
                <a:gd name="connsiteX33" fmla="*/ 485775 w 933450"/>
                <a:gd name="connsiteY33" fmla="*/ 19050 h 1109662"/>
                <a:gd name="connsiteX34" fmla="*/ 419100 w 933450"/>
                <a:gd name="connsiteY34" fmla="*/ 95250 h 1109662"/>
                <a:gd name="connsiteX35" fmla="*/ 357187 w 933450"/>
                <a:gd name="connsiteY35" fmla="*/ 128587 h 1109662"/>
                <a:gd name="connsiteX36" fmla="*/ 304800 w 933450"/>
                <a:gd name="connsiteY36" fmla="*/ 190500 h 1109662"/>
                <a:gd name="connsiteX37" fmla="*/ 276225 w 933450"/>
                <a:gd name="connsiteY37" fmla="*/ 223837 h 1109662"/>
                <a:gd name="connsiteX38" fmla="*/ 195262 w 933450"/>
                <a:gd name="connsiteY38" fmla="*/ 204787 h 1109662"/>
                <a:gd name="connsiteX39" fmla="*/ 185737 w 933450"/>
                <a:gd name="connsiteY39" fmla="*/ 271462 h 1109662"/>
                <a:gd name="connsiteX40" fmla="*/ 71437 w 933450"/>
                <a:gd name="connsiteY40" fmla="*/ 261937 h 1109662"/>
                <a:gd name="connsiteX41" fmla="*/ 0 w 933450"/>
                <a:gd name="connsiteY41" fmla="*/ 280987 h 110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33450" h="1109662">
                  <a:moveTo>
                    <a:pt x="0" y="280987"/>
                  </a:moveTo>
                  <a:lnTo>
                    <a:pt x="0" y="280987"/>
                  </a:lnTo>
                  <a:lnTo>
                    <a:pt x="147637" y="347662"/>
                  </a:lnTo>
                  <a:lnTo>
                    <a:pt x="271462" y="409575"/>
                  </a:lnTo>
                  <a:lnTo>
                    <a:pt x="390525" y="504825"/>
                  </a:lnTo>
                  <a:lnTo>
                    <a:pt x="452437" y="566737"/>
                  </a:lnTo>
                  <a:lnTo>
                    <a:pt x="442912" y="647700"/>
                  </a:lnTo>
                  <a:lnTo>
                    <a:pt x="414337" y="671512"/>
                  </a:lnTo>
                  <a:lnTo>
                    <a:pt x="509587" y="766762"/>
                  </a:lnTo>
                  <a:lnTo>
                    <a:pt x="576262" y="952500"/>
                  </a:lnTo>
                  <a:lnTo>
                    <a:pt x="614362" y="1004887"/>
                  </a:lnTo>
                  <a:lnTo>
                    <a:pt x="690562" y="1066800"/>
                  </a:lnTo>
                  <a:lnTo>
                    <a:pt x="738187" y="1109662"/>
                  </a:lnTo>
                  <a:lnTo>
                    <a:pt x="762000" y="957262"/>
                  </a:lnTo>
                  <a:lnTo>
                    <a:pt x="723900" y="895350"/>
                  </a:lnTo>
                  <a:lnTo>
                    <a:pt x="647700" y="838200"/>
                  </a:lnTo>
                  <a:lnTo>
                    <a:pt x="690562" y="795337"/>
                  </a:lnTo>
                  <a:lnTo>
                    <a:pt x="728662" y="723900"/>
                  </a:lnTo>
                  <a:lnTo>
                    <a:pt x="733425" y="619125"/>
                  </a:lnTo>
                  <a:lnTo>
                    <a:pt x="800100" y="619125"/>
                  </a:lnTo>
                  <a:lnTo>
                    <a:pt x="766762" y="495300"/>
                  </a:lnTo>
                  <a:lnTo>
                    <a:pt x="800100" y="447675"/>
                  </a:lnTo>
                  <a:lnTo>
                    <a:pt x="895350" y="466725"/>
                  </a:lnTo>
                  <a:lnTo>
                    <a:pt x="933450" y="395287"/>
                  </a:lnTo>
                  <a:lnTo>
                    <a:pt x="933450" y="376237"/>
                  </a:lnTo>
                  <a:lnTo>
                    <a:pt x="819150" y="352425"/>
                  </a:lnTo>
                  <a:lnTo>
                    <a:pt x="804862" y="314325"/>
                  </a:lnTo>
                  <a:lnTo>
                    <a:pt x="733425" y="261937"/>
                  </a:lnTo>
                  <a:lnTo>
                    <a:pt x="714375" y="195262"/>
                  </a:lnTo>
                  <a:lnTo>
                    <a:pt x="704850" y="95250"/>
                  </a:lnTo>
                  <a:lnTo>
                    <a:pt x="690562" y="33337"/>
                  </a:lnTo>
                  <a:lnTo>
                    <a:pt x="609600" y="23812"/>
                  </a:lnTo>
                  <a:lnTo>
                    <a:pt x="576262" y="0"/>
                  </a:lnTo>
                  <a:lnTo>
                    <a:pt x="485775" y="19050"/>
                  </a:lnTo>
                  <a:lnTo>
                    <a:pt x="419100" y="95250"/>
                  </a:lnTo>
                  <a:lnTo>
                    <a:pt x="357187" y="128587"/>
                  </a:lnTo>
                  <a:lnTo>
                    <a:pt x="304800" y="190500"/>
                  </a:lnTo>
                  <a:lnTo>
                    <a:pt x="276225" y="223837"/>
                  </a:lnTo>
                  <a:lnTo>
                    <a:pt x="195262" y="204787"/>
                  </a:lnTo>
                  <a:lnTo>
                    <a:pt x="185737" y="271462"/>
                  </a:lnTo>
                  <a:lnTo>
                    <a:pt x="71437" y="261937"/>
                  </a:lnTo>
                  <a:lnTo>
                    <a:pt x="0" y="280987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7733" tIns="38866" rIns="77733" bIns="38866" anchor="ctr"/>
            <a:lstStyle/>
            <a:p>
              <a:endParaRPr lang="ru-RU" sz="1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4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76" t="8184" r="8533" b="11975"/>
            <a:stretch/>
          </p:blipFill>
          <p:spPr bwMode="auto">
            <a:xfrm>
              <a:off x="7084969" y="5992431"/>
              <a:ext cx="312388" cy="226404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9954" y="6502999"/>
              <a:ext cx="250032" cy="266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6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7378" y="6242224"/>
              <a:ext cx="255623" cy="226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Полилиния 37"/>
            <p:cNvSpPr/>
            <p:nvPr/>
          </p:nvSpPr>
          <p:spPr>
            <a:xfrm>
              <a:off x="7039626" y="4752836"/>
              <a:ext cx="333375" cy="231483"/>
            </a:xfrm>
            <a:custGeom>
              <a:avLst/>
              <a:gdLst>
                <a:gd name="connsiteX0" fmla="*/ 0 w 933450"/>
                <a:gd name="connsiteY0" fmla="*/ 280987 h 1109662"/>
                <a:gd name="connsiteX1" fmla="*/ 0 w 933450"/>
                <a:gd name="connsiteY1" fmla="*/ 280987 h 1109662"/>
                <a:gd name="connsiteX2" fmla="*/ 147637 w 933450"/>
                <a:gd name="connsiteY2" fmla="*/ 347662 h 1109662"/>
                <a:gd name="connsiteX3" fmla="*/ 271462 w 933450"/>
                <a:gd name="connsiteY3" fmla="*/ 409575 h 1109662"/>
                <a:gd name="connsiteX4" fmla="*/ 390525 w 933450"/>
                <a:gd name="connsiteY4" fmla="*/ 504825 h 1109662"/>
                <a:gd name="connsiteX5" fmla="*/ 452437 w 933450"/>
                <a:gd name="connsiteY5" fmla="*/ 566737 h 1109662"/>
                <a:gd name="connsiteX6" fmla="*/ 442912 w 933450"/>
                <a:gd name="connsiteY6" fmla="*/ 647700 h 1109662"/>
                <a:gd name="connsiteX7" fmla="*/ 414337 w 933450"/>
                <a:gd name="connsiteY7" fmla="*/ 671512 h 1109662"/>
                <a:gd name="connsiteX8" fmla="*/ 509587 w 933450"/>
                <a:gd name="connsiteY8" fmla="*/ 766762 h 1109662"/>
                <a:gd name="connsiteX9" fmla="*/ 576262 w 933450"/>
                <a:gd name="connsiteY9" fmla="*/ 952500 h 1109662"/>
                <a:gd name="connsiteX10" fmla="*/ 614362 w 933450"/>
                <a:gd name="connsiteY10" fmla="*/ 1004887 h 1109662"/>
                <a:gd name="connsiteX11" fmla="*/ 690562 w 933450"/>
                <a:gd name="connsiteY11" fmla="*/ 1066800 h 1109662"/>
                <a:gd name="connsiteX12" fmla="*/ 738187 w 933450"/>
                <a:gd name="connsiteY12" fmla="*/ 1109662 h 1109662"/>
                <a:gd name="connsiteX13" fmla="*/ 762000 w 933450"/>
                <a:gd name="connsiteY13" fmla="*/ 957262 h 1109662"/>
                <a:gd name="connsiteX14" fmla="*/ 723900 w 933450"/>
                <a:gd name="connsiteY14" fmla="*/ 895350 h 1109662"/>
                <a:gd name="connsiteX15" fmla="*/ 647700 w 933450"/>
                <a:gd name="connsiteY15" fmla="*/ 838200 h 1109662"/>
                <a:gd name="connsiteX16" fmla="*/ 690562 w 933450"/>
                <a:gd name="connsiteY16" fmla="*/ 795337 h 1109662"/>
                <a:gd name="connsiteX17" fmla="*/ 728662 w 933450"/>
                <a:gd name="connsiteY17" fmla="*/ 723900 h 1109662"/>
                <a:gd name="connsiteX18" fmla="*/ 733425 w 933450"/>
                <a:gd name="connsiteY18" fmla="*/ 619125 h 1109662"/>
                <a:gd name="connsiteX19" fmla="*/ 800100 w 933450"/>
                <a:gd name="connsiteY19" fmla="*/ 619125 h 1109662"/>
                <a:gd name="connsiteX20" fmla="*/ 766762 w 933450"/>
                <a:gd name="connsiteY20" fmla="*/ 495300 h 1109662"/>
                <a:gd name="connsiteX21" fmla="*/ 800100 w 933450"/>
                <a:gd name="connsiteY21" fmla="*/ 447675 h 1109662"/>
                <a:gd name="connsiteX22" fmla="*/ 895350 w 933450"/>
                <a:gd name="connsiteY22" fmla="*/ 466725 h 1109662"/>
                <a:gd name="connsiteX23" fmla="*/ 933450 w 933450"/>
                <a:gd name="connsiteY23" fmla="*/ 395287 h 1109662"/>
                <a:gd name="connsiteX24" fmla="*/ 933450 w 933450"/>
                <a:gd name="connsiteY24" fmla="*/ 376237 h 1109662"/>
                <a:gd name="connsiteX25" fmla="*/ 819150 w 933450"/>
                <a:gd name="connsiteY25" fmla="*/ 352425 h 1109662"/>
                <a:gd name="connsiteX26" fmla="*/ 804862 w 933450"/>
                <a:gd name="connsiteY26" fmla="*/ 314325 h 1109662"/>
                <a:gd name="connsiteX27" fmla="*/ 733425 w 933450"/>
                <a:gd name="connsiteY27" fmla="*/ 261937 h 1109662"/>
                <a:gd name="connsiteX28" fmla="*/ 714375 w 933450"/>
                <a:gd name="connsiteY28" fmla="*/ 195262 h 1109662"/>
                <a:gd name="connsiteX29" fmla="*/ 704850 w 933450"/>
                <a:gd name="connsiteY29" fmla="*/ 95250 h 1109662"/>
                <a:gd name="connsiteX30" fmla="*/ 690562 w 933450"/>
                <a:gd name="connsiteY30" fmla="*/ 33337 h 1109662"/>
                <a:gd name="connsiteX31" fmla="*/ 609600 w 933450"/>
                <a:gd name="connsiteY31" fmla="*/ 23812 h 1109662"/>
                <a:gd name="connsiteX32" fmla="*/ 576262 w 933450"/>
                <a:gd name="connsiteY32" fmla="*/ 0 h 1109662"/>
                <a:gd name="connsiteX33" fmla="*/ 485775 w 933450"/>
                <a:gd name="connsiteY33" fmla="*/ 19050 h 1109662"/>
                <a:gd name="connsiteX34" fmla="*/ 419100 w 933450"/>
                <a:gd name="connsiteY34" fmla="*/ 95250 h 1109662"/>
                <a:gd name="connsiteX35" fmla="*/ 357187 w 933450"/>
                <a:gd name="connsiteY35" fmla="*/ 128587 h 1109662"/>
                <a:gd name="connsiteX36" fmla="*/ 304800 w 933450"/>
                <a:gd name="connsiteY36" fmla="*/ 190500 h 1109662"/>
                <a:gd name="connsiteX37" fmla="*/ 276225 w 933450"/>
                <a:gd name="connsiteY37" fmla="*/ 223837 h 1109662"/>
                <a:gd name="connsiteX38" fmla="*/ 195262 w 933450"/>
                <a:gd name="connsiteY38" fmla="*/ 204787 h 1109662"/>
                <a:gd name="connsiteX39" fmla="*/ 185737 w 933450"/>
                <a:gd name="connsiteY39" fmla="*/ 271462 h 1109662"/>
                <a:gd name="connsiteX40" fmla="*/ 71437 w 933450"/>
                <a:gd name="connsiteY40" fmla="*/ 261937 h 1109662"/>
                <a:gd name="connsiteX41" fmla="*/ 0 w 933450"/>
                <a:gd name="connsiteY41" fmla="*/ 280987 h 110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33450" h="1109662">
                  <a:moveTo>
                    <a:pt x="0" y="280987"/>
                  </a:moveTo>
                  <a:lnTo>
                    <a:pt x="0" y="280987"/>
                  </a:lnTo>
                  <a:lnTo>
                    <a:pt x="147637" y="347662"/>
                  </a:lnTo>
                  <a:lnTo>
                    <a:pt x="271462" y="409575"/>
                  </a:lnTo>
                  <a:lnTo>
                    <a:pt x="390525" y="504825"/>
                  </a:lnTo>
                  <a:lnTo>
                    <a:pt x="452437" y="566737"/>
                  </a:lnTo>
                  <a:lnTo>
                    <a:pt x="442912" y="647700"/>
                  </a:lnTo>
                  <a:lnTo>
                    <a:pt x="414337" y="671512"/>
                  </a:lnTo>
                  <a:lnTo>
                    <a:pt x="509587" y="766762"/>
                  </a:lnTo>
                  <a:lnTo>
                    <a:pt x="576262" y="952500"/>
                  </a:lnTo>
                  <a:lnTo>
                    <a:pt x="614362" y="1004887"/>
                  </a:lnTo>
                  <a:lnTo>
                    <a:pt x="690562" y="1066800"/>
                  </a:lnTo>
                  <a:lnTo>
                    <a:pt x="738187" y="1109662"/>
                  </a:lnTo>
                  <a:lnTo>
                    <a:pt x="762000" y="957262"/>
                  </a:lnTo>
                  <a:lnTo>
                    <a:pt x="723900" y="895350"/>
                  </a:lnTo>
                  <a:lnTo>
                    <a:pt x="647700" y="838200"/>
                  </a:lnTo>
                  <a:lnTo>
                    <a:pt x="690562" y="795337"/>
                  </a:lnTo>
                  <a:lnTo>
                    <a:pt x="728662" y="723900"/>
                  </a:lnTo>
                  <a:lnTo>
                    <a:pt x="733425" y="619125"/>
                  </a:lnTo>
                  <a:lnTo>
                    <a:pt x="800100" y="619125"/>
                  </a:lnTo>
                  <a:lnTo>
                    <a:pt x="766762" y="495300"/>
                  </a:lnTo>
                  <a:lnTo>
                    <a:pt x="800100" y="447675"/>
                  </a:lnTo>
                  <a:lnTo>
                    <a:pt x="895350" y="466725"/>
                  </a:lnTo>
                  <a:lnTo>
                    <a:pt x="933450" y="395287"/>
                  </a:lnTo>
                  <a:lnTo>
                    <a:pt x="933450" y="376237"/>
                  </a:lnTo>
                  <a:lnTo>
                    <a:pt x="819150" y="352425"/>
                  </a:lnTo>
                  <a:lnTo>
                    <a:pt x="804862" y="314325"/>
                  </a:lnTo>
                  <a:lnTo>
                    <a:pt x="733425" y="261937"/>
                  </a:lnTo>
                  <a:lnTo>
                    <a:pt x="714375" y="195262"/>
                  </a:lnTo>
                  <a:lnTo>
                    <a:pt x="704850" y="95250"/>
                  </a:lnTo>
                  <a:lnTo>
                    <a:pt x="690562" y="33337"/>
                  </a:lnTo>
                  <a:lnTo>
                    <a:pt x="609600" y="23812"/>
                  </a:lnTo>
                  <a:lnTo>
                    <a:pt x="576262" y="0"/>
                  </a:lnTo>
                  <a:lnTo>
                    <a:pt x="485775" y="19050"/>
                  </a:lnTo>
                  <a:lnTo>
                    <a:pt x="419100" y="95250"/>
                  </a:lnTo>
                  <a:lnTo>
                    <a:pt x="357187" y="128587"/>
                  </a:lnTo>
                  <a:lnTo>
                    <a:pt x="304800" y="190500"/>
                  </a:lnTo>
                  <a:lnTo>
                    <a:pt x="276225" y="223837"/>
                  </a:lnTo>
                  <a:lnTo>
                    <a:pt x="195262" y="204787"/>
                  </a:lnTo>
                  <a:lnTo>
                    <a:pt x="185737" y="271462"/>
                  </a:lnTo>
                  <a:lnTo>
                    <a:pt x="71437" y="261937"/>
                  </a:lnTo>
                  <a:lnTo>
                    <a:pt x="0" y="280987"/>
                  </a:lnTo>
                  <a:close/>
                </a:path>
              </a:pathLst>
            </a:cu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7733" tIns="38866" rIns="77733" bIns="38866" anchor="ctr"/>
            <a:lstStyle/>
            <a:p>
              <a:endParaRPr lang="ru-RU" sz="1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0" y="683394"/>
            <a:ext cx="9144000" cy="6183157"/>
            <a:chOff x="0" y="683394"/>
            <a:chExt cx="9144000" cy="6183157"/>
          </a:xfrm>
        </p:grpSpPr>
        <p:cxnSp>
          <p:nvCxnSpPr>
            <p:cNvPr id="76" name="Прямая соединительная линия 75"/>
            <p:cNvCxnSpPr/>
            <p:nvPr/>
          </p:nvCxnSpPr>
          <p:spPr>
            <a:xfrm flipV="1">
              <a:off x="0" y="692696"/>
              <a:ext cx="9139302" cy="509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>
              <a:off x="0" y="6853648"/>
              <a:ext cx="9144000" cy="251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 flipH="1">
              <a:off x="0" y="683394"/>
              <a:ext cx="776" cy="617025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 flipH="1">
              <a:off x="9133859" y="692696"/>
              <a:ext cx="10141" cy="617385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Соединительная линия уступом 15"/>
          <p:cNvCxnSpPr>
            <a:stCxn id="138" idx="0"/>
          </p:cNvCxnSpPr>
          <p:nvPr/>
        </p:nvCxnSpPr>
        <p:spPr>
          <a:xfrm rot="5400000" flipH="1" flipV="1">
            <a:off x="1886015" y="94940"/>
            <a:ext cx="288034" cy="2059607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Прямоугольник 137"/>
          <p:cNvSpPr/>
          <p:nvPr/>
        </p:nvSpPr>
        <p:spPr>
          <a:xfrm>
            <a:off x="20745" y="1268760"/>
            <a:ext cx="1958967" cy="16158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Плавни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(площадь около 3900 км</a:t>
            </a:r>
            <a:r>
              <a:rPr lang="ru-RU" sz="9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особый тип лугово-болотной растительности (высокотравные болотные луга), сформировавшийся в устьях рек в условиях периодического или постоянного переувлажнения почвы. Распространены плавни в дельте Кубани и в северо-западной части края, примыкающей к Азовскому морю. </a:t>
            </a:r>
          </a:p>
        </p:txBody>
      </p:sp>
      <p:cxnSp>
        <p:nvCxnSpPr>
          <p:cNvPr id="32" name="Прямая соединительная линия 31"/>
          <p:cNvCxnSpPr>
            <a:stCxn id="138" idx="2"/>
          </p:cNvCxnSpPr>
          <p:nvPr/>
        </p:nvCxnSpPr>
        <p:spPr>
          <a:xfrm flipH="1">
            <a:off x="1000228" y="2884587"/>
            <a:ext cx="1" cy="4724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Прямоугольник 151"/>
          <p:cNvSpPr/>
          <p:nvPr/>
        </p:nvSpPr>
        <p:spPr>
          <a:xfrm>
            <a:off x="20744" y="5364907"/>
            <a:ext cx="2353054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природный заповедник «</a:t>
            </a:r>
            <a:r>
              <a:rPr lang="ru-RU" sz="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Утриш</a:t>
            </a:r>
            <a:r>
              <a:rPr lang="ru-RU" sz="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полуострове </a:t>
            </a:r>
            <a:r>
              <a:rPr lang="ru-RU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Абрау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неповторимая по красоте, ландшафту, уникальности флоры и фауны природная территория.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заповедника: 9065 га земельно-лесного фонда и 783 га морской акватории. Рельеф территории очень сложный с резкими перепадами высот, с крутыми, часто осыпными склонами. </a:t>
            </a:r>
          </a:p>
        </p:txBody>
      </p:sp>
      <p:pic>
        <p:nvPicPr>
          <p:cNvPr id="15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8" y="5760996"/>
            <a:ext cx="250032" cy="2857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9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539" y="6122870"/>
            <a:ext cx="268769" cy="3059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0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6" t="8184" r="8533" b="11975"/>
          <a:stretch/>
        </p:blipFill>
        <p:spPr bwMode="auto">
          <a:xfrm>
            <a:off x="1403648" y="4142295"/>
            <a:ext cx="365019" cy="334111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6385" name="Соединительная линия уступом 16384"/>
          <p:cNvCxnSpPr>
            <a:stCxn id="152" idx="0"/>
            <a:endCxn id="160" idx="2"/>
          </p:cNvCxnSpPr>
          <p:nvPr/>
        </p:nvCxnSpPr>
        <p:spPr>
          <a:xfrm rot="5400000" flipH="1" flipV="1">
            <a:off x="772681" y="4733941"/>
            <a:ext cx="1055556" cy="206377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90" name="Соединительная линия уступом 16389"/>
          <p:cNvCxnSpPr>
            <a:stCxn id="143" idx="1"/>
            <a:endCxn id="158" idx="3"/>
          </p:cNvCxnSpPr>
          <p:nvPr/>
        </p:nvCxnSpPr>
        <p:spPr>
          <a:xfrm rot="10800000" flipV="1">
            <a:off x="4580740" y="1438922"/>
            <a:ext cx="1431420" cy="446495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93" name="Соединительная линия уступом 16392"/>
          <p:cNvCxnSpPr>
            <a:stCxn id="145" idx="1"/>
            <a:endCxn id="159" idx="3"/>
          </p:cNvCxnSpPr>
          <p:nvPr/>
        </p:nvCxnSpPr>
        <p:spPr>
          <a:xfrm rot="10800000" flipV="1">
            <a:off x="5026309" y="3042156"/>
            <a:ext cx="985853" cy="3233706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Прямоугольник 142"/>
          <p:cNvSpPr/>
          <p:nvPr/>
        </p:nvSpPr>
        <p:spPr>
          <a:xfrm>
            <a:off x="6012160" y="769508"/>
            <a:ext cx="3142817" cy="13388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Кавказский государственный природный биосферный заповедник имени Х.Г. Шапошникова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западной части Большого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Кавказа,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верховьях рек Белая, Малая и Большая Лаба, Шахе, Сочи,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Мзымта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Основная территория занимает площадь в 280034 га, кластерный участок –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Хостинская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тисо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-самшитовая роща – 301 га. Заповедник расположен на территории трех субъектов Российской Федерации: Краснодарского края, Республики Адыгея и Карачаево-Черкесской Республики.</a:t>
            </a:r>
          </a:p>
        </p:txBody>
      </p:sp>
      <p:sp>
        <p:nvSpPr>
          <p:cNvPr id="145" name="Прямоугольник 144"/>
          <p:cNvSpPr/>
          <p:nvPr/>
        </p:nvSpPr>
        <p:spPr>
          <a:xfrm>
            <a:off x="6012161" y="2511241"/>
            <a:ext cx="3142816" cy="10618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Сочинский национальный парк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Большого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Сочи: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границ с Туапсинским районом, между устьями рек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Шепси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Магри на северо-западе до границ с Абхазией на юго-востоке и от побережья Чёрного моря до водораздельной линии Главного Кавказского хребта. Большую часть территории парка занимают горы, разделённые речными долинами. </a:t>
            </a:r>
          </a:p>
        </p:txBody>
      </p:sp>
    </p:spTree>
    <p:extLst>
      <p:ext uri="{BB962C8B-B14F-4D97-AF65-F5344CB8AC3E}">
        <p14:creationId xmlns:p14="http://schemas.microsoft.com/office/powerpoint/2010/main" val="411246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Краснодарский край</a:t>
            </a:r>
          </a:p>
        </p:txBody>
      </p:sp>
      <p:pic>
        <p:nvPicPr>
          <p:cNvPr id="8195" name="Picture 3" descr="Краснодарский кра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929437"/>
          </a:xfrm>
          <a:prstGeom prst="rect">
            <a:avLst/>
          </a:prstGeom>
          <a:solidFill>
            <a:srgbClr val="993300"/>
          </a:solidFill>
          <a:ln w="12700" algn="ctr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7916863" y="5881688"/>
            <a:ext cx="441325" cy="1301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3921" tIns="26961" rIns="53921" bIns="26961">
            <a:spAutoFit/>
          </a:bodyPr>
          <a:lstStyle>
            <a:lvl1pPr defTabSz="446088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608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6088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6088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6088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6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6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6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6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500">
                <a:latin typeface="Arial" charset="0"/>
              </a:rPr>
              <a:t>Ковалевка</a:t>
            </a: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3546475" y="3094038"/>
            <a:ext cx="4683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3549" tIns="26775" rIns="53549" bIns="26775">
            <a:spAutoFit/>
          </a:bodyPr>
          <a:lstStyle>
            <a:lvl1pPr defTabSz="534988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53498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534988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534988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534988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ru-RU" altLang="ru-RU" sz="500" b="1">
              <a:latin typeface="Arial" charset="0"/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ru-RU" altLang="ru-RU" sz="400" b="1">
                <a:latin typeface="Arial" charset="0"/>
              </a:rPr>
              <a:t>СК 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ru-RU" altLang="ru-RU" sz="400" b="1">
                <a:latin typeface="Arial" charset="0"/>
              </a:rPr>
              <a:t>РПСО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ru-RU" altLang="ru-RU" sz="400" b="1">
              <a:latin typeface="Arial" charset="0"/>
            </a:endParaRP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0" y="0"/>
            <a:ext cx="9144000" cy="2921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8199" name="Freeform 9"/>
          <p:cNvSpPr>
            <a:spLocks/>
          </p:cNvSpPr>
          <p:nvPr/>
        </p:nvSpPr>
        <p:spPr bwMode="auto">
          <a:xfrm>
            <a:off x="1616075" y="2365375"/>
            <a:ext cx="381000" cy="606425"/>
          </a:xfrm>
          <a:custGeom>
            <a:avLst/>
            <a:gdLst>
              <a:gd name="T0" fmla="*/ 2147483647 w 240"/>
              <a:gd name="T1" fmla="*/ 0 h 382"/>
              <a:gd name="T2" fmla="*/ 2147483647 w 240"/>
              <a:gd name="T3" fmla="*/ 2147483647 h 382"/>
              <a:gd name="T4" fmla="*/ 2147483647 w 240"/>
              <a:gd name="T5" fmla="*/ 2147483647 h 382"/>
              <a:gd name="T6" fmla="*/ 2147483647 w 240"/>
              <a:gd name="T7" fmla="*/ 2147483647 h 382"/>
              <a:gd name="T8" fmla="*/ 2147483647 w 240"/>
              <a:gd name="T9" fmla="*/ 2147483647 h 382"/>
              <a:gd name="T10" fmla="*/ 2147483647 w 240"/>
              <a:gd name="T11" fmla="*/ 2147483647 h 382"/>
              <a:gd name="T12" fmla="*/ 2147483647 w 240"/>
              <a:gd name="T13" fmla="*/ 2147483647 h 382"/>
              <a:gd name="T14" fmla="*/ 2147483647 w 240"/>
              <a:gd name="T15" fmla="*/ 2147483647 h 382"/>
              <a:gd name="T16" fmla="*/ 2147483647 w 240"/>
              <a:gd name="T17" fmla="*/ 2147483647 h 382"/>
              <a:gd name="T18" fmla="*/ 2147483647 w 240"/>
              <a:gd name="T19" fmla="*/ 2147483647 h 382"/>
              <a:gd name="T20" fmla="*/ 2147483647 w 240"/>
              <a:gd name="T21" fmla="*/ 2147483647 h 382"/>
              <a:gd name="T22" fmla="*/ 2147483647 w 240"/>
              <a:gd name="T23" fmla="*/ 2147483647 h 382"/>
              <a:gd name="T24" fmla="*/ 2147483647 w 240"/>
              <a:gd name="T25" fmla="*/ 2147483647 h 382"/>
              <a:gd name="T26" fmla="*/ 2147483647 w 240"/>
              <a:gd name="T27" fmla="*/ 2147483647 h 382"/>
              <a:gd name="T28" fmla="*/ 2147483647 w 240"/>
              <a:gd name="T29" fmla="*/ 2147483647 h 382"/>
              <a:gd name="T30" fmla="*/ 2147483647 w 240"/>
              <a:gd name="T31" fmla="*/ 2147483647 h 382"/>
              <a:gd name="T32" fmla="*/ 0 w 240"/>
              <a:gd name="T33" fmla="*/ 2147483647 h 382"/>
              <a:gd name="T34" fmla="*/ 2147483647 w 240"/>
              <a:gd name="T35" fmla="*/ 2147483647 h 382"/>
              <a:gd name="T36" fmla="*/ 2147483647 w 240"/>
              <a:gd name="T37" fmla="*/ 2147483647 h 382"/>
              <a:gd name="T38" fmla="*/ 2147483647 w 240"/>
              <a:gd name="T39" fmla="*/ 2147483647 h 382"/>
              <a:gd name="T40" fmla="*/ 2147483647 w 240"/>
              <a:gd name="T41" fmla="*/ 0 h 38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40"/>
              <a:gd name="T64" fmla="*/ 0 h 382"/>
              <a:gd name="T65" fmla="*/ 240 w 240"/>
              <a:gd name="T66" fmla="*/ 382 h 38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40" h="382">
                <a:moveTo>
                  <a:pt x="162" y="0"/>
                </a:moveTo>
                <a:cubicBezTo>
                  <a:pt x="166" y="13"/>
                  <a:pt x="175" y="20"/>
                  <a:pt x="182" y="30"/>
                </a:cubicBezTo>
                <a:cubicBezTo>
                  <a:pt x="186" y="52"/>
                  <a:pt x="184" y="52"/>
                  <a:pt x="202" y="64"/>
                </a:cubicBezTo>
                <a:cubicBezTo>
                  <a:pt x="208" y="68"/>
                  <a:pt x="220" y="76"/>
                  <a:pt x="220" y="76"/>
                </a:cubicBezTo>
                <a:cubicBezTo>
                  <a:pt x="227" y="86"/>
                  <a:pt x="230" y="85"/>
                  <a:pt x="234" y="98"/>
                </a:cubicBezTo>
                <a:cubicBezTo>
                  <a:pt x="236" y="104"/>
                  <a:pt x="240" y="116"/>
                  <a:pt x="240" y="116"/>
                </a:cubicBezTo>
                <a:cubicBezTo>
                  <a:pt x="234" y="141"/>
                  <a:pt x="229" y="170"/>
                  <a:pt x="220" y="194"/>
                </a:cubicBezTo>
                <a:cubicBezTo>
                  <a:pt x="217" y="202"/>
                  <a:pt x="211" y="205"/>
                  <a:pt x="208" y="212"/>
                </a:cubicBezTo>
                <a:cubicBezTo>
                  <a:pt x="203" y="222"/>
                  <a:pt x="204" y="234"/>
                  <a:pt x="196" y="242"/>
                </a:cubicBezTo>
                <a:cubicBezTo>
                  <a:pt x="190" y="248"/>
                  <a:pt x="180" y="260"/>
                  <a:pt x="180" y="260"/>
                </a:cubicBezTo>
                <a:cubicBezTo>
                  <a:pt x="177" y="287"/>
                  <a:pt x="171" y="294"/>
                  <a:pt x="164" y="316"/>
                </a:cubicBezTo>
                <a:cubicBezTo>
                  <a:pt x="168" y="362"/>
                  <a:pt x="174" y="364"/>
                  <a:pt x="138" y="382"/>
                </a:cubicBezTo>
                <a:cubicBezTo>
                  <a:pt x="123" y="378"/>
                  <a:pt x="119" y="379"/>
                  <a:pt x="112" y="366"/>
                </a:cubicBezTo>
                <a:cubicBezTo>
                  <a:pt x="120" y="334"/>
                  <a:pt x="105" y="315"/>
                  <a:pt x="90" y="288"/>
                </a:cubicBezTo>
                <a:cubicBezTo>
                  <a:pt x="87" y="283"/>
                  <a:pt x="87" y="275"/>
                  <a:pt x="82" y="272"/>
                </a:cubicBezTo>
                <a:cubicBezTo>
                  <a:pt x="58" y="260"/>
                  <a:pt x="36" y="248"/>
                  <a:pt x="12" y="236"/>
                </a:cubicBezTo>
                <a:cubicBezTo>
                  <a:pt x="8" y="230"/>
                  <a:pt x="0" y="218"/>
                  <a:pt x="0" y="218"/>
                </a:cubicBezTo>
                <a:cubicBezTo>
                  <a:pt x="2" y="181"/>
                  <a:pt x="6" y="145"/>
                  <a:pt x="12" y="108"/>
                </a:cubicBezTo>
                <a:cubicBezTo>
                  <a:pt x="15" y="93"/>
                  <a:pt x="16" y="71"/>
                  <a:pt x="30" y="62"/>
                </a:cubicBezTo>
                <a:cubicBezTo>
                  <a:pt x="41" y="41"/>
                  <a:pt x="76" y="26"/>
                  <a:pt x="98" y="22"/>
                </a:cubicBezTo>
                <a:cubicBezTo>
                  <a:pt x="112" y="15"/>
                  <a:pt x="155" y="7"/>
                  <a:pt x="162" y="0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8" name="Text Box 10"/>
          <p:cNvSpPr txBox="1">
            <a:spLocks noChangeArrowheads="1"/>
          </p:cNvSpPr>
          <p:nvPr/>
        </p:nvSpPr>
        <p:spPr bwMode="auto">
          <a:xfrm>
            <a:off x="684213" y="1844675"/>
            <a:ext cx="1017587" cy="590550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Приазовский</a:t>
            </a:r>
          </a:p>
          <a:p>
            <a:pPr algn="ctr">
              <a:defRPr/>
            </a:pPr>
            <a:r>
              <a:rPr lang="ru-RU" sz="800" dirty="0"/>
              <a:t>Республиканский</a:t>
            </a:r>
          </a:p>
          <a:p>
            <a:pPr algn="ctr">
              <a:defRPr/>
            </a:pPr>
            <a:r>
              <a:rPr lang="ru-RU" sz="800" dirty="0"/>
              <a:t>заказник</a:t>
            </a:r>
          </a:p>
          <a:p>
            <a:pPr algn="ctr">
              <a:defRPr/>
            </a:pPr>
            <a:r>
              <a:rPr lang="ru-RU" sz="800" dirty="0"/>
              <a:t>45 тыс. га</a:t>
            </a:r>
          </a:p>
        </p:txBody>
      </p:sp>
      <p:sp>
        <p:nvSpPr>
          <p:cNvPr id="8201" name="Freeform 11"/>
          <p:cNvSpPr>
            <a:spLocks/>
          </p:cNvSpPr>
          <p:nvPr/>
        </p:nvSpPr>
        <p:spPr bwMode="auto">
          <a:xfrm>
            <a:off x="2168525" y="2174875"/>
            <a:ext cx="214313" cy="292100"/>
          </a:xfrm>
          <a:custGeom>
            <a:avLst/>
            <a:gdLst>
              <a:gd name="T0" fmla="*/ 2147483647 w 135"/>
              <a:gd name="T1" fmla="*/ 2147483647 h 184"/>
              <a:gd name="T2" fmla="*/ 2147483647 w 135"/>
              <a:gd name="T3" fmla="*/ 2147483647 h 184"/>
              <a:gd name="T4" fmla="*/ 2147483647 w 135"/>
              <a:gd name="T5" fmla="*/ 2147483647 h 184"/>
              <a:gd name="T6" fmla="*/ 2147483647 w 135"/>
              <a:gd name="T7" fmla="*/ 2147483647 h 184"/>
              <a:gd name="T8" fmla="*/ 2147483647 w 135"/>
              <a:gd name="T9" fmla="*/ 2147483647 h 184"/>
              <a:gd name="T10" fmla="*/ 0 w 135"/>
              <a:gd name="T11" fmla="*/ 2147483647 h 184"/>
              <a:gd name="T12" fmla="*/ 2147483647 w 135"/>
              <a:gd name="T13" fmla="*/ 2147483647 h 184"/>
              <a:gd name="T14" fmla="*/ 2147483647 w 135"/>
              <a:gd name="T15" fmla="*/ 2147483647 h 184"/>
              <a:gd name="T16" fmla="*/ 2147483647 w 135"/>
              <a:gd name="T17" fmla="*/ 2147483647 h 184"/>
              <a:gd name="T18" fmla="*/ 2147483647 w 135"/>
              <a:gd name="T19" fmla="*/ 2147483647 h 184"/>
              <a:gd name="T20" fmla="*/ 2147483647 w 135"/>
              <a:gd name="T21" fmla="*/ 2147483647 h 184"/>
              <a:gd name="T22" fmla="*/ 2147483647 w 135"/>
              <a:gd name="T23" fmla="*/ 2147483647 h 184"/>
              <a:gd name="T24" fmla="*/ 2147483647 w 135"/>
              <a:gd name="T25" fmla="*/ 2147483647 h 184"/>
              <a:gd name="T26" fmla="*/ 2147483647 w 135"/>
              <a:gd name="T27" fmla="*/ 2147483647 h 184"/>
              <a:gd name="T28" fmla="*/ 2147483647 w 135"/>
              <a:gd name="T29" fmla="*/ 2147483647 h 184"/>
              <a:gd name="T30" fmla="*/ 2147483647 w 135"/>
              <a:gd name="T31" fmla="*/ 2147483647 h 184"/>
              <a:gd name="T32" fmla="*/ 2147483647 w 135"/>
              <a:gd name="T33" fmla="*/ 2147483647 h 1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5"/>
              <a:gd name="T52" fmla="*/ 0 h 184"/>
              <a:gd name="T53" fmla="*/ 135 w 135"/>
              <a:gd name="T54" fmla="*/ 184 h 18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5" h="184">
                <a:moveTo>
                  <a:pt x="60" y="142"/>
                </a:moveTo>
                <a:cubicBezTo>
                  <a:pt x="56" y="148"/>
                  <a:pt x="48" y="160"/>
                  <a:pt x="48" y="160"/>
                </a:cubicBezTo>
                <a:cubicBezTo>
                  <a:pt x="47" y="167"/>
                  <a:pt x="48" y="174"/>
                  <a:pt x="44" y="180"/>
                </a:cubicBezTo>
                <a:cubicBezTo>
                  <a:pt x="42" y="184"/>
                  <a:pt x="32" y="184"/>
                  <a:pt x="32" y="184"/>
                </a:cubicBezTo>
                <a:cubicBezTo>
                  <a:pt x="26" y="183"/>
                  <a:pt x="13" y="182"/>
                  <a:pt x="8" y="176"/>
                </a:cubicBezTo>
                <a:cubicBezTo>
                  <a:pt x="5" y="172"/>
                  <a:pt x="0" y="164"/>
                  <a:pt x="0" y="164"/>
                </a:cubicBezTo>
                <a:cubicBezTo>
                  <a:pt x="9" y="127"/>
                  <a:pt x="25" y="89"/>
                  <a:pt x="40" y="54"/>
                </a:cubicBezTo>
                <a:cubicBezTo>
                  <a:pt x="45" y="43"/>
                  <a:pt x="49" y="29"/>
                  <a:pt x="60" y="22"/>
                </a:cubicBezTo>
                <a:cubicBezTo>
                  <a:pt x="71" y="0"/>
                  <a:pt x="62" y="5"/>
                  <a:pt x="88" y="8"/>
                </a:cubicBezTo>
                <a:cubicBezTo>
                  <a:pt x="95" y="12"/>
                  <a:pt x="101" y="14"/>
                  <a:pt x="108" y="16"/>
                </a:cubicBezTo>
                <a:cubicBezTo>
                  <a:pt x="113" y="21"/>
                  <a:pt x="126" y="30"/>
                  <a:pt x="126" y="30"/>
                </a:cubicBezTo>
                <a:cubicBezTo>
                  <a:pt x="135" y="56"/>
                  <a:pt x="120" y="75"/>
                  <a:pt x="106" y="96"/>
                </a:cubicBezTo>
                <a:cubicBezTo>
                  <a:pt x="103" y="101"/>
                  <a:pt x="95" y="99"/>
                  <a:pt x="90" y="102"/>
                </a:cubicBezTo>
                <a:cubicBezTo>
                  <a:pt x="83" y="112"/>
                  <a:pt x="77" y="114"/>
                  <a:pt x="70" y="126"/>
                </a:cubicBezTo>
                <a:cubicBezTo>
                  <a:pt x="68" y="130"/>
                  <a:pt x="67" y="136"/>
                  <a:pt x="62" y="138"/>
                </a:cubicBezTo>
                <a:cubicBezTo>
                  <a:pt x="60" y="139"/>
                  <a:pt x="57" y="138"/>
                  <a:pt x="56" y="140"/>
                </a:cubicBezTo>
                <a:cubicBezTo>
                  <a:pt x="55" y="141"/>
                  <a:pt x="59" y="141"/>
                  <a:pt x="60" y="142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0" name="Text Box 12"/>
          <p:cNvSpPr txBox="1">
            <a:spLocks noChangeArrowheads="1"/>
          </p:cNvSpPr>
          <p:nvPr/>
        </p:nvSpPr>
        <p:spPr bwMode="auto">
          <a:xfrm>
            <a:off x="2195513" y="1700213"/>
            <a:ext cx="1655762" cy="468312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Калининский государственный</a:t>
            </a:r>
          </a:p>
          <a:p>
            <a:pPr algn="ctr">
              <a:defRPr/>
            </a:pPr>
            <a:r>
              <a:rPr lang="ru-RU" sz="800" dirty="0"/>
              <a:t>Природный заказник</a:t>
            </a:r>
          </a:p>
          <a:p>
            <a:pPr algn="ctr">
              <a:defRPr/>
            </a:pPr>
            <a:r>
              <a:rPr lang="ru-RU" sz="800" dirty="0"/>
              <a:t>5,2 тыс. га</a:t>
            </a:r>
          </a:p>
        </p:txBody>
      </p:sp>
      <p:sp>
        <p:nvSpPr>
          <p:cNvPr id="8203" name="Freeform 13"/>
          <p:cNvSpPr>
            <a:spLocks/>
          </p:cNvSpPr>
          <p:nvPr/>
        </p:nvSpPr>
        <p:spPr bwMode="auto">
          <a:xfrm>
            <a:off x="158750" y="3006725"/>
            <a:ext cx="576263" cy="361950"/>
          </a:xfrm>
          <a:custGeom>
            <a:avLst/>
            <a:gdLst>
              <a:gd name="T0" fmla="*/ 2147483647 w 363"/>
              <a:gd name="T1" fmla="*/ 2147483647 h 228"/>
              <a:gd name="T2" fmla="*/ 2147483647 w 363"/>
              <a:gd name="T3" fmla="*/ 2147483647 h 228"/>
              <a:gd name="T4" fmla="*/ 2147483647 w 363"/>
              <a:gd name="T5" fmla="*/ 2147483647 h 228"/>
              <a:gd name="T6" fmla="*/ 2147483647 w 363"/>
              <a:gd name="T7" fmla="*/ 2147483647 h 228"/>
              <a:gd name="T8" fmla="*/ 2147483647 w 363"/>
              <a:gd name="T9" fmla="*/ 2147483647 h 228"/>
              <a:gd name="T10" fmla="*/ 2147483647 w 363"/>
              <a:gd name="T11" fmla="*/ 2147483647 h 228"/>
              <a:gd name="T12" fmla="*/ 2147483647 w 363"/>
              <a:gd name="T13" fmla="*/ 2147483647 h 228"/>
              <a:gd name="T14" fmla="*/ 2147483647 w 363"/>
              <a:gd name="T15" fmla="*/ 2147483647 h 228"/>
              <a:gd name="T16" fmla="*/ 2147483647 w 363"/>
              <a:gd name="T17" fmla="*/ 2147483647 h 228"/>
              <a:gd name="T18" fmla="*/ 2147483647 w 363"/>
              <a:gd name="T19" fmla="*/ 2147483647 h 228"/>
              <a:gd name="T20" fmla="*/ 2147483647 w 363"/>
              <a:gd name="T21" fmla="*/ 2147483647 h 228"/>
              <a:gd name="T22" fmla="*/ 2147483647 w 363"/>
              <a:gd name="T23" fmla="*/ 2147483647 h 228"/>
              <a:gd name="T24" fmla="*/ 2147483647 w 363"/>
              <a:gd name="T25" fmla="*/ 2147483647 h 228"/>
              <a:gd name="T26" fmla="*/ 2147483647 w 363"/>
              <a:gd name="T27" fmla="*/ 2147483647 h 228"/>
              <a:gd name="T28" fmla="*/ 2147483647 w 363"/>
              <a:gd name="T29" fmla="*/ 2147483647 h 228"/>
              <a:gd name="T30" fmla="*/ 2147483647 w 363"/>
              <a:gd name="T31" fmla="*/ 2147483647 h 228"/>
              <a:gd name="T32" fmla="*/ 2147483647 w 363"/>
              <a:gd name="T33" fmla="*/ 2147483647 h 228"/>
              <a:gd name="T34" fmla="*/ 2147483647 w 363"/>
              <a:gd name="T35" fmla="*/ 2147483647 h 228"/>
              <a:gd name="T36" fmla="*/ 0 w 363"/>
              <a:gd name="T37" fmla="*/ 2147483647 h 228"/>
              <a:gd name="T38" fmla="*/ 2147483647 w 363"/>
              <a:gd name="T39" fmla="*/ 2147483647 h 228"/>
              <a:gd name="T40" fmla="*/ 2147483647 w 363"/>
              <a:gd name="T41" fmla="*/ 2147483647 h 228"/>
              <a:gd name="T42" fmla="*/ 2147483647 w 363"/>
              <a:gd name="T43" fmla="*/ 2147483647 h 228"/>
              <a:gd name="T44" fmla="*/ 2147483647 w 363"/>
              <a:gd name="T45" fmla="*/ 2147483647 h 228"/>
              <a:gd name="T46" fmla="*/ 2147483647 w 363"/>
              <a:gd name="T47" fmla="*/ 2147483647 h 228"/>
              <a:gd name="T48" fmla="*/ 2147483647 w 363"/>
              <a:gd name="T49" fmla="*/ 2147483647 h 228"/>
              <a:gd name="T50" fmla="*/ 2147483647 w 363"/>
              <a:gd name="T51" fmla="*/ 2147483647 h 228"/>
              <a:gd name="T52" fmla="*/ 2147483647 w 363"/>
              <a:gd name="T53" fmla="*/ 0 h 228"/>
              <a:gd name="T54" fmla="*/ 2147483647 w 363"/>
              <a:gd name="T55" fmla="*/ 2147483647 h 228"/>
              <a:gd name="T56" fmla="*/ 2147483647 w 363"/>
              <a:gd name="T57" fmla="*/ 2147483647 h 228"/>
              <a:gd name="T58" fmla="*/ 2147483647 w 363"/>
              <a:gd name="T59" fmla="*/ 2147483647 h 228"/>
              <a:gd name="T60" fmla="*/ 2147483647 w 363"/>
              <a:gd name="T61" fmla="*/ 2147483647 h 22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363"/>
              <a:gd name="T94" fmla="*/ 0 h 228"/>
              <a:gd name="T95" fmla="*/ 363 w 363"/>
              <a:gd name="T96" fmla="*/ 228 h 22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363" h="228">
                <a:moveTo>
                  <a:pt x="222" y="42"/>
                </a:moveTo>
                <a:cubicBezTo>
                  <a:pt x="215" y="44"/>
                  <a:pt x="202" y="48"/>
                  <a:pt x="202" y="48"/>
                </a:cubicBezTo>
                <a:cubicBezTo>
                  <a:pt x="189" y="42"/>
                  <a:pt x="183" y="31"/>
                  <a:pt x="172" y="24"/>
                </a:cubicBezTo>
                <a:cubicBezTo>
                  <a:pt x="154" y="27"/>
                  <a:pt x="153" y="24"/>
                  <a:pt x="148" y="42"/>
                </a:cubicBezTo>
                <a:cubicBezTo>
                  <a:pt x="153" y="62"/>
                  <a:pt x="153" y="95"/>
                  <a:pt x="168" y="110"/>
                </a:cubicBezTo>
                <a:cubicBezTo>
                  <a:pt x="176" y="118"/>
                  <a:pt x="190" y="119"/>
                  <a:pt x="200" y="122"/>
                </a:cubicBezTo>
                <a:cubicBezTo>
                  <a:pt x="214" y="117"/>
                  <a:pt x="228" y="114"/>
                  <a:pt x="242" y="110"/>
                </a:cubicBezTo>
                <a:cubicBezTo>
                  <a:pt x="264" y="95"/>
                  <a:pt x="309" y="99"/>
                  <a:pt x="328" y="98"/>
                </a:cubicBezTo>
                <a:cubicBezTo>
                  <a:pt x="343" y="99"/>
                  <a:pt x="363" y="95"/>
                  <a:pt x="354" y="112"/>
                </a:cubicBezTo>
                <a:cubicBezTo>
                  <a:pt x="361" y="140"/>
                  <a:pt x="348" y="137"/>
                  <a:pt x="324" y="140"/>
                </a:cubicBezTo>
                <a:cubicBezTo>
                  <a:pt x="304" y="147"/>
                  <a:pt x="278" y="150"/>
                  <a:pt x="260" y="160"/>
                </a:cubicBezTo>
                <a:cubicBezTo>
                  <a:pt x="241" y="170"/>
                  <a:pt x="227" y="176"/>
                  <a:pt x="206" y="180"/>
                </a:cubicBezTo>
                <a:cubicBezTo>
                  <a:pt x="192" y="183"/>
                  <a:pt x="179" y="188"/>
                  <a:pt x="166" y="192"/>
                </a:cubicBezTo>
                <a:cubicBezTo>
                  <a:pt x="160" y="194"/>
                  <a:pt x="148" y="200"/>
                  <a:pt x="148" y="200"/>
                </a:cubicBezTo>
                <a:cubicBezTo>
                  <a:pt x="138" y="214"/>
                  <a:pt x="141" y="211"/>
                  <a:pt x="126" y="216"/>
                </a:cubicBezTo>
                <a:cubicBezTo>
                  <a:pt x="119" y="215"/>
                  <a:pt x="111" y="214"/>
                  <a:pt x="104" y="212"/>
                </a:cubicBezTo>
                <a:cubicBezTo>
                  <a:pt x="99" y="210"/>
                  <a:pt x="92" y="204"/>
                  <a:pt x="92" y="204"/>
                </a:cubicBezTo>
                <a:cubicBezTo>
                  <a:pt x="64" y="208"/>
                  <a:pt x="40" y="219"/>
                  <a:pt x="14" y="228"/>
                </a:cubicBezTo>
                <a:cubicBezTo>
                  <a:pt x="8" y="224"/>
                  <a:pt x="0" y="212"/>
                  <a:pt x="0" y="212"/>
                </a:cubicBezTo>
                <a:cubicBezTo>
                  <a:pt x="8" y="178"/>
                  <a:pt x="23" y="145"/>
                  <a:pt x="46" y="118"/>
                </a:cubicBezTo>
                <a:cubicBezTo>
                  <a:pt x="55" y="107"/>
                  <a:pt x="55" y="103"/>
                  <a:pt x="68" y="94"/>
                </a:cubicBezTo>
                <a:cubicBezTo>
                  <a:pt x="74" y="90"/>
                  <a:pt x="86" y="82"/>
                  <a:pt x="86" y="82"/>
                </a:cubicBezTo>
                <a:cubicBezTo>
                  <a:pt x="95" y="64"/>
                  <a:pt x="89" y="69"/>
                  <a:pt x="100" y="62"/>
                </a:cubicBezTo>
                <a:cubicBezTo>
                  <a:pt x="101" y="58"/>
                  <a:pt x="103" y="49"/>
                  <a:pt x="106" y="46"/>
                </a:cubicBezTo>
                <a:cubicBezTo>
                  <a:pt x="109" y="43"/>
                  <a:pt x="118" y="38"/>
                  <a:pt x="118" y="38"/>
                </a:cubicBezTo>
                <a:cubicBezTo>
                  <a:pt x="119" y="35"/>
                  <a:pt x="140" y="12"/>
                  <a:pt x="144" y="8"/>
                </a:cubicBezTo>
                <a:cubicBezTo>
                  <a:pt x="147" y="5"/>
                  <a:pt x="156" y="0"/>
                  <a:pt x="156" y="0"/>
                </a:cubicBezTo>
                <a:cubicBezTo>
                  <a:pt x="167" y="16"/>
                  <a:pt x="159" y="11"/>
                  <a:pt x="178" y="14"/>
                </a:cubicBezTo>
                <a:cubicBezTo>
                  <a:pt x="200" y="21"/>
                  <a:pt x="197" y="22"/>
                  <a:pt x="228" y="24"/>
                </a:cubicBezTo>
                <a:cubicBezTo>
                  <a:pt x="234" y="34"/>
                  <a:pt x="230" y="36"/>
                  <a:pt x="220" y="38"/>
                </a:cubicBezTo>
                <a:cubicBezTo>
                  <a:pt x="215" y="46"/>
                  <a:pt x="214" y="45"/>
                  <a:pt x="222" y="42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2" name="Text Box 14"/>
          <p:cNvSpPr txBox="1">
            <a:spLocks noChangeArrowheads="1"/>
          </p:cNvSpPr>
          <p:nvPr/>
        </p:nvSpPr>
        <p:spPr bwMode="auto">
          <a:xfrm>
            <a:off x="34925" y="2492375"/>
            <a:ext cx="1193800" cy="468313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Тамано-запорожский</a:t>
            </a:r>
          </a:p>
          <a:p>
            <a:pPr algn="ctr">
              <a:defRPr/>
            </a:pPr>
            <a:r>
              <a:rPr lang="ru-RU" sz="800" dirty="0"/>
              <a:t>заказник</a:t>
            </a:r>
          </a:p>
          <a:p>
            <a:pPr algn="ctr">
              <a:defRPr/>
            </a:pPr>
            <a:r>
              <a:rPr lang="ru-RU" sz="800" dirty="0"/>
              <a:t>30,0 тыс. га</a:t>
            </a:r>
          </a:p>
        </p:txBody>
      </p:sp>
      <p:sp>
        <p:nvSpPr>
          <p:cNvPr id="8205" name="Freeform 15"/>
          <p:cNvSpPr>
            <a:spLocks/>
          </p:cNvSpPr>
          <p:nvPr/>
        </p:nvSpPr>
        <p:spPr bwMode="auto">
          <a:xfrm>
            <a:off x="1476375" y="3644900"/>
            <a:ext cx="219075" cy="269875"/>
          </a:xfrm>
          <a:custGeom>
            <a:avLst/>
            <a:gdLst>
              <a:gd name="T0" fmla="*/ 2147483647 w 138"/>
              <a:gd name="T1" fmla="*/ 2147483647 h 170"/>
              <a:gd name="T2" fmla="*/ 2147483647 w 138"/>
              <a:gd name="T3" fmla="*/ 2147483647 h 170"/>
              <a:gd name="T4" fmla="*/ 0 w 138"/>
              <a:gd name="T5" fmla="*/ 2147483647 h 170"/>
              <a:gd name="T6" fmla="*/ 2147483647 w 138"/>
              <a:gd name="T7" fmla="*/ 2147483647 h 170"/>
              <a:gd name="T8" fmla="*/ 2147483647 w 138"/>
              <a:gd name="T9" fmla="*/ 2147483647 h 170"/>
              <a:gd name="T10" fmla="*/ 2147483647 w 138"/>
              <a:gd name="T11" fmla="*/ 2147483647 h 170"/>
              <a:gd name="T12" fmla="*/ 2147483647 w 138"/>
              <a:gd name="T13" fmla="*/ 2147483647 h 170"/>
              <a:gd name="T14" fmla="*/ 2147483647 w 138"/>
              <a:gd name="T15" fmla="*/ 2147483647 h 170"/>
              <a:gd name="T16" fmla="*/ 2147483647 w 138"/>
              <a:gd name="T17" fmla="*/ 2147483647 h 170"/>
              <a:gd name="T18" fmla="*/ 2147483647 w 138"/>
              <a:gd name="T19" fmla="*/ 2147483647 h 170"/>
              <a:gd name="T20" fmla="*/ 2147483647 w 138"/>
              <a:gd name="T21" fmla="*/ 2147483647 h 170"/>
              <a:gd name="T22" fmla="*/ 2147483647 w 138"/>
              <a:gd name="T23" fmla="*/ 2147483647 h 170"/>
              <a:gd name="T24" fmla="*/ 2147483647 w 138"/>
              <a:gd name="T25" fmla="*/ 2147483647 h 170"/>
              <a:gd name="T26" fmla="*/ 2147483647 w 138"/>
              <a:gd name="T27" fmla="*/ 2147483647 h 170"/>
              <a:gd name="T28" fmla="*/ 2147483647 w 138"/>
              <a:gd name="T29" fmla="*/ 2147483647 h 170"/>
              <a:gd name="T30" fmla="*/ 2147483647 w 138"/>
              <a:gd name="T31" fmla="*/ 2147483647 h 170"/>
              <a:gd name="T32" fmla="*/ 2147483647 w 138"/>
              <a:gd name="T33" fmla="*/ 2147483647 h 170"/>
              <a:gd name="T34" fmla="*/ 2147483647 w 138"/>
              <a:gd name="T35" fmla="*/ 2147483647 h 170"/>
              <a:gd name="T36" fmla="*/ 2147483647 w 138"/>
              <a:gd name="T37" fmla="*/ 2147483647 h 17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8"/>
              <a:gd name="T58" fmla="*/ 0 h 170"/>
              <a:gd name="T59" fmla="*/ 138 w 138"/>
              <a:gd name="T60" fmla="*/ 170 h 17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38" h="170">
                <a:moveTo>
                  <a:pt x="32" y="110"/>
                </a:moveTo>
                <a:cubicBezTo>
                  <a:pt x="25" y="100"/>
                  <a:pt x="20" y="89"/>
                  <a:pt x="10" y="82"/>
                </a:cubicBezTo>
                <a:cubicBezTo>
                  <a:pt x="0" y="67"/>
                  <a:pt x="12" y="47"/>
                  <a:pt x="0" y="30"/>
                </a:cubicBezTo>
                <a:cubicBezTo>
                  <a:pt x="4" y="0"/>
                  <a:pt x="31" y="14"/>
                  <a:pt x="56" y="16"/>
                </a:cubicBezTo>
                <a:cubicBezTo>
                  <a:pt x="62" y="20"/>
                  <a:pt x="71" y="27"/>
                  <a:pt x="54" y="10"/>
                </a:cubicBezTo>
                <a:cubicBezTo>
                  <a:pt x="52" y="8"/>
                  <a:pt x="56" y="14"/>
                  <a:pt x="58" y="16"/>
                </a:cubicBezTo>
                <a:cubicBezTo>
                  <a:pt x="63" y="22"/>
                  <a:pt x="69" y="23"/>
                  <a:pt x="76" y="28"/>
                </a:cubicBezTo>
                <a:cubicBezTo>
                  <a:pt x="79" y="32"/>
                  <a:pt x="81" y="37"/>
                  <a:pt x="84" y="40"/>
                </a:cubicBezTo>
                <a:cubicBezTo>
                  <a:pt x="88" y="44"/>
                  <a:pt x="96" y="52"/>
                  <a:pt x="96" y="52"/>
                </a:cubicBezTo>
                <a:cubicBezTo>
                  <a:pt x="97" y="54"/>
                  <a:pt x="96" y="57"/>
                  <a:pt x="98" y="58"/>
                </a:cubicBezTo>
                <a:cubicBezTo>
                  <a:pt x="101" y="60"/>
                  <a:pt x="110" y="62"/>
                  <a:pt x="110" y="62"/>
                </a:cubicBezTo>
                <a:cubicBezTo>
                  <a:pt x="116" y="70"/>
                  <a:pt x="121" y="77"/>
                  <a:pt x="124" y="86"/>
                </a:cubicBezTo>
                <a:cubicBezTo>
                  <a:pt x="121" y="90"/>
                  <a:pt x="119" y="94"/>
                  <a:pt x="116" y="98"/>
                </a:cubicBezTo>
                <a:cubicBezTo>
                  <a:pt x="115" y="100"/>
                  <a:pt x="117" y="102"/>
                  <a:pt x="118" y="104"/>
                </a:cubicBezTo>
                <a:cubicBezTo>
                  <a:pt x="124" y="115"/>
                  <a:pt x="128" y="131"/>
                  <a:pt x="138" y="138"/>
                </a:cubicBezTo>
                <a:cubicBezTo>
                  <a:pt x="132" y="161"/>
                  <a:pt x="123" y="160"/>
                  <a:pt x="104" y="170"/>
                </a:cubicBezTo>
                <a:cubicBezTo>
                  <a:pt x="77" y="164"/>
                  <a:pt x="88" y="160"/>
                  <a:pt x="70" y="152"/>
                </a:cubicBezTo>
                <a:cubicBezTo>
                  <a:pt x="62" y="148"/>
                  <a:pt x="46" y="140"/>
                  <a:pt x="46" y="140"/>
                </a:cubicBezTo>
                <a:cubicBezTo>
                  <a:pt x="39" y="130"/>
                  <a:pt x="30" y="110"/>
                  <a:pt x="30" y="98"/>
                </a:cubicBezTo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4" name="Text Box 16"/>
          <p:cNvSpPr txBox="1">
            <a:spLocks noChangeArrowheads="1"/>
          </p:cNvSpPr>
          <p:nvPr/>
        </p:nvSpPr>
        <p:spPr bwMode="auto">
          <a:xfrm>
            <a:off x="107950" y="3789363"/>
            <a:ext cx="1000125" cy="468312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Заказник</a:t>
            </a:r>
          </a:p>
          <a:p>
            <a:pPr algn="ctr">
              <a:defRPr/>
            </a:pPr>
            <a:r>
              <a:rPr lang="ru-RU" sz="800" dirty="0"/>
              <a:t>«Красная Горка»</a:t>
            </a:r>
          </a:p>
          <a:p>
            <a:pPr algn="ctr">
              <a:defRPr/>
            </a:pPr>
            <a:r>
              <a:rPr lang="ru-RU" sz="800" dirty="0"/>
              <a:t>12,0 тыс. га</a:t>
            </a:r>
          </a:p>
        </p:txBody>
      </p:sp>
      <p:sp>
        <p:nvSpPr>
          <p:cNvPr id="8207" name="Freeform 17"/>
          <p:cNvSpPr>
            <a:spLocks/>
          </p:cNvSpPr>
          <p:nvPr/>
        </p:nvSpPr>
        <p:spPr bwMode="auto">
          <a:xfrm>
            <a:off x="1917700" y="3467100"/>
            <a:ext cx="477838" cy="228600"/>
          </a:xfrm>
          <a:custGeom>
            <a:avLst/>
            <a:gdLst>
              <a:gd name="T0" fmla="*/ 2147483647 w 301"/>
              <a:gd name="T1" fmla="*/ 2147483647 h 144"/>
              <a:gd name="T2" fmla="*/ 2147483647 w 301"/>
              <a:gd name="T3" fmla="*/ 2147483647 h 144"/>
              <a:gd name="T4" fmla="*/ 2147483647 w 301"/>
              <a:gd name="T5" fmla="*/ 2147483647 h 144"/>
              <a:gd name="T6" fmla="*/ 2147483647 w 301"/>
              <a:gd name="T7" fmla="*/ 2147483647 h 144"/>
              <a:gd name="T8" fmla="*/ 2147483647 w 301"/>
              <a:gd name="T9" fmla="*/ 2147483647 h 144"/>
              <a:gd name="T10" fmla="*/ 2147483647 w 301"/>
              <a:gd name="T11" fmla="*/ 2147483647 h 144"/>
              <a:gd name="T12" fmla="*/ 2147483647 w 301"/>
              <a:gd name="T13" fmla="*/ 2147483647 h 144"/>
              <a:gd name="T14" fmla="*/ 2147483647 w 301"/>
              <a:gd name="T15" fmla="*/ 2147483647 h 144"/>
              <a:gd name="T16" fmla="*/ 2147483647 w 301"/>
              <a:gd name="T17" fmla="*/ 2147483647 h 144"/>
              <a:gd name="T18" fmla="*/ 2147483647 w 301"/>
              <a:gd name="T19" fmla="*/ 2147483647 h 144"/>
              <a:gd name="T20" fmla="*/ 2147483647 w 301"/>
              <a:gd name="T21" fmla="*/ 2147483647 h 144"/>
              <a:gd name="T22" fmla="*/ 2147483647 w 301"/>
              <a:gd name="T23" fmla="*/ 2147483647 h 144"/>
              <a:gd name="T24" fmla="*/ 2147483647 w 301"/>
              <a:gd name="T25" fmla="*/ 2147483647 h 144"/>
              <a:gd name="T26" fmla="*/ 2147483647 w 301"/>
              <a:gd name="T27" fmla="*/ 2147483647 h 144"/>
              <a:gd name="T28" fmla="*/ 2147483647 w 301"/>
              <a:gd name="T29" fmla="*/ 2147483647 h 144"/>
              <a:gd name="T30" fmla="*/ 2147483647 w 301"/>
              <a:gd name="T31" fmla="*/ 2147483647 h 14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01"/>
              <a:gd name="T49" fmla="*/ 0 h 144"/>
              <a:gd name="T50" fmla="*/ 301 w 301"/>
              <a:gd name="T51" fmla="*/ 144 h 14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01" h="144">
                <a:moveTo>
                  <a:pt x="1" y="60"/>
                </a:moveTo>
                <a:cubicBezTo>
                  <a:pt x="6" y="68"/>
                  <a:pt x="15" y="81"/>
                  <a:pt x="22" y="87"/>
                </a:cubicBezTo>
                <a:cubicBezTo>
                  <a:pt x="47" y="107"/>
                  <a:pt x="86" y="103"/>
                  <a:pt x="112" y="120"/>
                </a:cubicBezTo>
                <a:cubicBezTo>
                  <a:pt x="137" y="136"/>
                  <a:pt x="146" y="138"/>
                  <a:pt x="175" y="144"/>
                </a:cubicBezTo>
                <a:cubicBezTo>
                  <a:pt x="239" y="136"/>
                  <a:pt x="208" y="142"/>
                  <a:pt x="241" y="120"/>
                </a:cubicBezTo>
                <a:cubicBezTo>
                  <a:pt x="245" y="108"/>
                  <a:pt x="248" y="100"/>
                  <a:pt x="259" y="93"/>
                </a:cubicBezTo>
                <a:cubicBezTo>
                  <a:pt x="265" y="32"/>
                  <a:pt x="250" y="85"/>
                  <a:pt x="289" y="57"/>
                </a:cubicBezTo>
                <a:cubicBezTo>
                  <a:pt x="299" y="50"/>
                  <a:pt x="301" y="21"/>
                  <a:pt x="301" y="21"/>
                </a:cubicBezTo>
                <a:cubicBezTo>
                  <a:pt x="299" y="17"/>
                  <a:pt x="298" y="12"/>
                  <a:pt x="295" y="9"/>
                </a:cubicBezTo>
                <a:cubicBezTo>
                  <a:pt x="286" y="0"/>
                  <a:pt x="228" y="20"/>
                  <a:pt x="214" y="24"/>
                </a:cubicBezTo>
                <a:cubicBezTo>
                  <a:pt x="207" y="26"/>
                  <a:pt x="200" y="28"/>
                  <a:pt x="193" y="30"/>
                </a:cubicBezTo>
                <a:cubicBezTo>
                  <a:pt x="187" y="32"/>
                  <a:pt x="175" y="36"/>
                  <a:pt x="175" y="36"/>
                </a:cubicBezTo>
                <a:cubicBezTo>
                  <a:pt x="143" y="28"/>
                  <a:pt x="117" y="34"/>
                  <a:pt x="85" y="39"/>
                </a:cubicBezTo>
                <a:cubicBezTo>
                  <a:pt x="54" y="54"/>
                  <a:pt x="66" y="52"/>
                  <a:pt x="40" y="39"/>
                </a:cubicBezTo>
                <a:cubicBezTo>
                  <a:pt x="28" y="47"/>
                  <a:pt x="27" y="52"/>
                  <a:pt x="13" y="57"/>
                </a:cubicBezTo>
                <a:cubicBezTo>
                  <a:pt x="0" y="62"/>
                  <a:pt x="1" y="68"/>
                  <a:pt x="1" y="60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6" name="Text Box 18"/>
          <p:cNvSpPr txBox="1">
            <a:spLocks noChangeArrowheads="1"/>
          </p:cNvSpPr>
          <p:nvPr/>
        </p:nvSpPr>
        <p:spPr bwMode="auto">
          <a:xfrm>
            <a:off x="1979613" y="3068638"/>
            <a:ext cx="1508125" cy="346075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Крымский государственный</a:t>
            </a:r>
          </a:p>
          <a:p>
            <a:pPr algn="ctr">
              <a:defRPr/>
            </a:pPr>
            <a:r>
              <a:rPr lang="ru-RU" sz="800" dirty="0"/>
              <a:t>заказник 15,0 тыс. га</a:t>
            </a:r>
          </a:p>
        </p:txBody>
      </p:sp>
      <p:sp>
        <p:nvSpPr>
          <p:cNvPr id="8209" name="Freeform 19"/>
          <p:cNvSpPr>
            <a:spLocks/>
          </p:cNvSpPr>
          <p:nvPr/>
        </p:nvSpPr>
        <p:spPr bwMode="auto">
          <a:xfrm>
            <a:off x="4305300" y="2235200"/>
            <a:ext cx="320675" cy="412750"/>
          </a:xfrm>
          <a:custGeom>
            <a:avLst/>
            <a:gdLst>
              <a:gd name="T0" fmla="*/ 2147483647 w 202"/>
              <a:gd name="T1" fmla="*/ 2147483647 h 260"/>
              <a:gd name="T2" fmla="*/ 2147483647 w 202"/>
              <a:gd name="T3" fmla="*/ 2147483647 h 260"/>
              <a:gd name="T4" fmla="*/ 2147483647 w 202"/>
              <a:gd name="T5" fmla="*/ 2147483647 h 260"/>
              <a:gd name="T6" fmla="*/ 2147483647 w 202"/>
              <a:gd name="T7" fmla="*/ 2147483647 h 260"/>
              <a:gd name="T8" fmla="*/ 0 w 202"/>
              <a:gd name="T9" fmla="*/ 2147483647 h 260"/>
              <a:gd name="T10" fmla="*/ 2147483647 w 202"/>
              <a:gd name="T11" fmla="*/ 2147483647 h 260"/>
              <a:gd name="T12" fmla="*/ 2147483647 w 202"/>
              <a:gd name="T13" fmla="*/ 2147483647 h 260"/>
              <a:gd name="T14" fmla="*/ 2147483647 w 202"/>
              <a:gd name="T15" fmla="*/ 2147483647 h 260"/>
              <a:gd name="T16" fmla="*/ 2147483647 w 202"/>
              <a:gd name="T17" fmla="*/ 2147483647 h 260"/>
              <a:gd name="T18" fmla="*/ 2147483647 w 202"/>
              <a:gd name="T19" fmla="*/ 2147483647 h 260"/>
              <a:gd name="T20" fmla="*/ 2147483647 w 202"/>
              <a:gd name="T21" fmla="*/ 2147483647 h 260"/>
              <a:gd name="T22" fmla="*/ 2147483647 w 202"/>
              <a:gd name="T23" fmla="*/ 2147483647 h 260"/>
              <a:gd name="T24" fmla="*/ 2147483647 w 202"/>
              <a:gd name="T25" fmla="*/ 2147483647 h 260"/>
              <a:gd name="T26" fmla="*/ 2147483647 w 202"/>
              <a:gd name="T27" fmla="*/ 2147483647 h 260"/>
              <a:gd name="T28" fmla="*/ 2147483647 w 202"/>
              <a:gd name="T29" fmla="*/ 2147483647 h 260"/>
              <a:gd name="T30" fmla="*/ 2147483647 w 202"/>
              <a:gd name="T31" fmla="*/ 2147483647 h 260"/>
              <a:gd name="T32" fmla="*/ 2147483647 w 202"/>
              <a:gd name="T33" fmla="*/ 2147483647 h 260"/>
              <a:gd name="T34" fmla="*/ 2147483647 w 202"/>
              <a:gd name="T35" fmla="*/ 2147483647 h 260"/>
              <a:gd name="T36" fmla="*/ 2147483647 w 202"/>
              <a:gd name="T37" fmla="*/ 2147483647 h 260"/>
              <a:gd name="T38" fmla="*/ 2147483647 w 202"/>
              <a:gd name="T39" fmla="*/ 2147483647 h 26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02"/>
              <a:gd name="T61" fmla="*/ 0 h 260"/>
              <a:gd name="T62" fmla="*/ 202 w 202"/>
              <a:gd name="T63" fmla="*/ 260 h 26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02" h="260">
                <a:moveTo>
                  <a:pt x="171" y="257"/>
                </a:moveTo>
                <a:cubicBezTo>
                  <a:pt x="129" y="252"/>
                  <a:pt x="126" y="248"/>
                  <a:pt x="93" y="254"/>
                </a:cubicBezTo>
                <a:cubicBezTo>
                  <a:pt x="85" y="256"/>
                  <a:pt x="69" y="260"/>
                  <a:pt x="69" y="260"/>
                </a:cubicBezTo>
                <a:cubicBezTo>
                  <a:pt x="50" y="258"/>
                  <a:pt x="30" y="260"/>
                  <a:pt x="12" y="254"/>
                </a:cubicBezTo>
                <a:cubicBezTo>
                  <a:pt x="5" y="252"/>
                  <a:pt x="0" y="236"/>
                  <a:pt x="0" y="236"/>
                </a:cubicBezTo>
                <a:cubicBezTo>
                  <a:pt x="1" y="229"/>
                  <a:pt x="3" y="182"/>
                  <a:pt x="15" y="176"/>
                </a:cubicBezTo>
                <a:cubicBezTo>
                  <a:pt x="24" y="171"/>
                  <a:pt x="35" y="172"/>
                  <a:pt x="45" y="170"/>
                </a:cubicBezTo>
                <a:cubicBezTo>
                  <a:pt x="74" y="151"/>
                  <a:pt x="43" y="118"/>
                  <a:pt x="30" y="98"/>
                </a:cubicBezTo>
                <a:cubicBezTo>
                  <a:pt x="33" y="70"/>
                  <a:pt x="30" y="62"/>
                  <a:pt x="48" y="44"/>
                </a:cubicBezTo>
                <a:cubicBezTo>
                  <a:pt x="53" y="28"/>
                  <a:pt x="56" y="7"/>
                  <a:pt x="72" y="2"/>
                </a:cubicBezTo>
                <a:cubicBezTo>
                  <a:pt x="91" y="3"/>
                  <a:pt x="111" y="0"/>
                  <a:pt x="129" y="5"/>
                </a:cubicBezTo>
                <a:cubicBezTo>
                  <a:pt x="134" y="6"/>
                  <a:pt x="131" y="15"/>
                  <a:pt x="132" y="20"/>
                </a:cubicBezTo>
                <a:cubicBezTo>
                  <a:pt x="135" y="32"/>
                  <a:pt x="139" y="37"/>
                  <a:pt x="150" y="41"/>
                </a:cubicBezTo>
                <a:cubicBezTo>
                  <a:pt x="166" y="39"/>
                  <a:pt x="182" y="35"/>
                  <a:pt x="198" y="35"/>
                </a:cubicBezTo>
                <a:cubicBezTo>
                  <a:pt x="202" y="35"/>
                  <a:pt x="191" y="38"/>
                  <a:pt x="189" y="41"/>
                </a:cubicBezTo>
                <a:cubicBezTo>
                  <a:pt x="178" y="53"/>
                  <a:pt x="175" y="62"/>
                  <a:pt x="171" y="77"/>
                </a:cubicBezTo>
                <a:cubicBezTo>
                  <a:pt x="164" y="104"/>
                  <a:pt x="157" y="147"/>
                  <a:pt x="141" y="170"/>
                </a:cubicBezTo>
                <a:cubicBezTo>
                  <a:pt x="143" y="195"/>
                  <a:pt x="139" y="204"/>
                  <a:pt x="162" y="212"/>
                </a:cubicBezTo>
                <a:cubicBezTo>
                  <a:pt x="178" y="236"/>
                  <a:pt x="165" y="235"/>
                  <a:pt x="165" y="257"/>
                </a:cubicBezTo>
                <a:cubicBezTo>
                  <a:pt x="165" y="259"/>
                  <a:pt x="169" y="257"/>
                  <a:pt x="171" y="257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8" name="Text Box 20"/>
          <p:cNvSpPr txBox="1">
            <a:spLocks noChangeArrowheads="1"/>
          </p:cNvSpPr>
          <p:nvPr/>
        </p:nvSpPr>
        <p:spPr bwMode="auto">
          <a:xfrm>
            <a:off x="3995738" y="1844675"/>
            <a:ext cx="1195387" cy="346075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Новоберезанский</a:t>
            </a:r>
          </a:p>
          <a:p>
            <a:pPr algn="ctr">
              <a:defRPr/>
            </a:pPr>
            <a:r>
              <a:rPr lang="ru-RU" sz="800" dirty="0"/>
              <a:t>Заказник 30,6 тыс. га</a:t>
            </a:r>
          </a:p>
        </p:txBody>
      </p:sp>
      <p:sp>
        <p:nvSpPr>
          <p:cNvPr id="8211" name="Freeform 21"/>
          <p:cNvSpPr>
            <a:spLocks/>
          </p:cNvSpPr>
          <p:nvPr/>
        </p:nvSpPr>
        <p:spPr bwMode="auto">
          <a:xfrm>
            <a:off x="5624513" y="1843088"/>
            <a:ext cx="300037" cy="238125"/>
          </a:xfrm>
          <a:custGeom>
            <a:avLst/>
            <a:gdLst>
              <a:gd name="T0" fmla="*/ 2147483647 w 189"/>
              <a:gd name="T1" fmla="*/ 2147483647 h 150"/>
              <a:gd name="T2" fmla="*/ 2147483647 w 189"/>
              <a:gd name="T3" fmla="*/ 2147483647 h 150"/>
              <a:gd name="T4" fmla="*/ 2147483647 w 189"/>
              <a:gd name="T5" fmla="*/ 2147483647 h 150"/>
              <a:gd name="T6" fmla="*/ 2147483647 w 189"/>
              <a:gd name="T7" fmla="*/ 2147483647 h 150"/>
              <a:gd name="T8" fmla="*/ 2147483647 w 189"/>
              <a:gd name="T9" fmla="*/ 2147483647 h 150"/>
              <a:gd name="T10" fmla="*/ 2147483647 w 189"/>
              <a:gd name="T11" fmla="*/ 2147483647 h 150"/>
              <a:gd name="T12" fmla="*/ 2147483647 w 189"/>
              <a:gd name="T13" fmla="*/ 2147483647 h 150"/>
              <a:gd name="T14" fmla="*/ 2147483647 w 189"/>
              <a:gd name="T15" fmla="*/ 2147483647 h 150"/>
              <a:gd name="T16" fmla="*/ 2147483647 w 189"/>
              <a:gd name="T17" fmla="*/ 2147483647 h 150"/>
              <a:gd name="T18" fmla="*/ 2147483647 w 189"/>
              <a:gd name="T19" fmla="*/ 2147483647 h 150"/>
              <a:gd name="T20" fmla="*/ 2147483647 w 189"/>
              <a:gd name="T21" fmla="*/ 2147483647 h 150"/>
              <a:gd name="T22" fmla="*/ 2147483647 w 189"/>
              <a:gd name="T23" fmla="*/ 0 h 150"/>
              <a:gd name="T24" fmla="*/ 2147483647 w 189"/>
              <a:gd name="T25" fmla="*/ 2147483647 h 150"/>
              <a:gd name="T26" fmla="*/ 0 w 189"/>
              <a:gd name="T27" fmla="*/ 2147483647 h 150"/>
              <a:gd name="T28" fmla="*/ 2147483647 w 189"/>
              <a:gd name="T29" fmla="*/ 2147483647 h 15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89"/>
              <a:gd name="T46" fmla="*/ 0 h 150"/>
              <a:gd name="T47" fmla="*/ 189 w 189"/>
              <a:gd name="T48" fmla="*/ 150 h 15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89" h="150">
                <a:moveTo>
                  <a:pt x="3" y="15"/>
                </a:moveTo>
                <a:cubicBezTo>
                  <a:pt x="7" y="41"/>
                  <a:pt x="11" y="67"/>
                  <a:pt x="15" y="93"/>
                </a:cubicBezTo>
                <a:cubicBezTo>
                  <a:pt x="16" y="110"/>
                  <a:pt x="10" y="129"/>
                  <a:pt x="18" y="144"/>
                </a:cubicBezTo>
                <a:cubicBezTo>
                  <a:pt x="21" y="150"/>
                  <a:pt x="36" y="132"/>
                  <a:pt x="36" y="132"/>
                </a:cubicBezTo>
                <a:cubicBezTo>
                  <a:pt x="50" y="137"/>
                  <a:pt x="60" y="139"/>
                  <a:pt x="72" y="147"/>
                </a:cubicBezTo>
                <a:cubicBezTo>
                  <a:pt x="99" y="133"/>
                  <a:pt x="89" y="140"/>
                  <a:pt x="105" y="129"/>
                </a:cubicBezTo>
                <a:cubicBezTo>
                  <a:pt x="118" y="102"/>
                  <a:pt x="130" y="110"/>
                  <a:pt x="165" y="105"/>
                </a:cubicBezTo>
                <a:cubicBezTo>
                  <a:pt x="189" y="89"/>
                  <a:pt x="178" y="46"/>
                  <a:pt x="171" y="24"/>
                </a:cubicBezTo>
                <a:cubicBezTo>
                  <a:pt x="169" y="17"/>
                  <a:pt x="153" y="12"/>
                  <a:pt x="153" y="12"/>
                </a:cubicBezTo>
                <a:cubicBezTo>
                  <a:pt x="136" y="18"/>
                  <a:pt x="120" y="26"/>
                  <a:pt x="102" y="30"/>
                </a:cubicBezTo>
                <a:cubicBezTo>
                  <a:pt x="65" y="23"/>
                  <a:pt x="80" y="30"/>
                  <a:pt x="54" y="12"/>
                </a:cubicBezTo>
                <a:cubicBezTo>
                  <a:pt x="45" y="6"/>
                  <a:pt x="24" y="0"/>
                  <a:pt x="24" y="0"/>
                </a:cubicBezTo>
                <a:cubicBezTo>
                  <a:pt x="18" y="2"/>
                  <a:pt x="12" y="4"/>
                  <a:pt x="6" y="6"/>
                </a:cubicBezTo>
                <a:cubicBezTo>
                  <a:pt x="3" y="7"/>
                  <a:pt x="1" y="12"/>
                  <a:pt x="0" y="15"/>
                </a:cubicBezTo>
                <a:cubicBezTo>
                  <a:pt x="0" y="16"/>
                  <a:pt x="2" y="15"/>
                  <a:pt x="3" y="15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0" name="Text Box 22"/>
          <p:cNvSpPr txBox="1">
            <a:spLocks noChangeArrowheads="1"/>
          </p:cNvSpPr>
          <p:nvPr/>
        </p:nvSpPr>
        <p:spPr bwMode="auto">
          <a:xfrm>
            <a:off x="4716016" y="1125538"/>
            <a:ext cx="1304925" cy="590550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Тихорецкий государственный</a:t>
            </a:r>
          </a:p>
          <a:p>
            <a:pPr algn="ctr">
              <a:defRPr/>
            </a:pPr>
            <a:r>
              <a:rPr lang="ru-RU" sz="800" dirty="0"/>
              <a:t>природный заказник 15,2 тыс. га</a:t>
            </a:r>
          </a:p>
        </p:txBody>
      </p:sp>
      <p:sp>
        <p:nvSpPr>
          <p:cNvPr id="8213" name="Freeform 23"/>
          <p:cNvSpPr>
            <a:spLocks/>
          </p:cNvSpPr>
          <p:nvPr/>
        </p:nvSpPr>
        <p:spPr bwMode="auto">
          <a:xfrm>
            <a:off x="4719638" y="4002088"/>
            <a:ext cx="457200" cy="355600"/>
          </a:xfrm>
          <a:custGeom>
            <a:avLst/>
            <a:gdLst>
              <a:gd name="T0" fmla="*/ 0 w 288"/>
              <a:gd name="T1" fmla="*/ 2147483647 h 224"/>
              <a:gd name="T2" fmla="*/ 2147483647 w 288"/>
              <a:gd name="T3" fmla="*/ 2147483647 h 224"/>
              <a:gd name="T4" fmla="*/ 2147483647 w 288"/>
              <a:gd name="T5" fmla="*/ 2147483647 h 224"/>
              <a:gd name="T6" fmla="*/ 2147483647 w 288"/>
              <a:gd name="T7" fmla="*/ 2147483647 h 224"/>
              <a:gd name="T8" fmla="*/ 2147483647 w 288"/>
              <a:gd name="T9" fmla="*/ 2147483647 h 224"/>
              <a:gd name="T10" fmla="*/ 2147483647 w 288"/>
              <a:gd name="T11" fmla="*/ 2147483647 h 224"/>
              <a:gd name="T12" fmla="*/ 2147483647 w 288"/>
              <a:gd name="T13" fmla="*/ 2147483647 h 224"/>
              <a:gd name="T14" fmla="*/ 2147483647 w 288"/>
              <a:gd name="T15" fmla="*/ 2147483647 h 224"/>
              <a:gd name="T16" fmla="*/ 2147483647 w 288"/>
              <a:gd name="T17" fmla="*/ 2147483647 h 224"/>
              <a:gd name="T18" fmla="*/ 2147483647 w 288"/>
              <a:gd name="T19" fmla="*/ 2147483647 h 224"/>
              <a:gd name="T20" fmla="*/ 2147483647 w 288"/>
              <a:gd name="T21" fmla="*/ 2147483647 h 224"/>
              <a:gd name="T22" fmla="*/ 2147483647 w 288"/>
              <a:gd name="T23" fmla="*/ 2147483647 h 224"/>
              <a:gd name="T24" fmla="*/ 2147483647 w 288"/>
              <a:gd name="T25" fmla="*/ 2147483647 h 224"/>
              <a:gd name="T26" fmla="*/ 0 w 288"/>
              <a:gd name="T27" fmla="*/ 2147483647 h 2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88"/>
              <a:gd name="T43" fmla="*/ 0 h 224"/>
              <a:gd name="T44" fmla="*/ 288 w 288"/>
              <a:gd name="T45" fmla="*/ 224 h 22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88" h="224">
                <a:moveTo>
                  <a:pt x="0" y="5"/>
                </a:moveTo>
                <a:cubicBezTo>
                  <a:pt x="5" y="20"/>
                  <a:pt x="5" y="30"/>
                  <a:pt x="21" y="35"/>
                </a:cubicBezTo>
                <a:cubicBezTo>
                  <a:pt x="53" y="67"/>
                  <a:pt x="53" y="112"/>
                  <a:pt x="84" y="143"/>
                </a:cubicBezTo>
                <a:cubicBezTo>
                  <a:pt x="90" y="160"/>
                  <a:pt x="90" y="175"/>
                  <a:pt x="105" y="185"/>
                </a:cubicBezTo>
                <a:cubicBezTo>
                  <a:pt x="111" y="194"/>
                  <a:pt x="117" y="203"/>
                  <a:pt x="123" y="212"/>
                </a:cubicBezTo>
                <a:cubicBezTo>
                  <a:pt x="127" y="218"/>
                  <a:pt x="141" y="224"/>
                  <a:pt x="141" y="224"/>
                </a:cubicBezTo>
                <a:cubicBezTo>
                  <a:pt x="184" y="217"/>
                  <a:pt x="224" y="211"/>
                  <a:pt x="267" y="215"/>
                </a:cubicBezTo>
                <a:cubicBezTo>
                  <a:pt x="273" y="198"/>
                  <a:pt x="269" y="209"/>
                  <a:pt x="282" y="182"/>
                </a:cubicBezTo>
                <a:cubicBezTo>
                  <a:pt x="284" y="178"/>
                  <a:pt x="288" y="170"/>
                  <a:pt x="288" y="170"/>
                </a:cubicBezTo>
                <a:cubicBezTo>
                  <a:pt x="286" y="149"/>
                  <a:pt x="285" y="128"/>
                  <a:pt x="282" y="107"/>
                </a:cubicBezTo>
                <a:cubicBezTo>
                  <a:pt x="275" y="65"/>
                  <a:pt x="192" y="70"/>
                  <a:pt x="174" y="68"/>
                </a:cubicBezTo>
                <a:cubicBezTo>
                  <a:pt x="159" y="63"/>
                  <a:pt x="148" y="59"/>
                  <a:pt x="135" y="50"/>
                </a:cubicBezTo>
                <a:cubicBezTo>
                  <a:pt x="119" y="18"/>
                  <a:pt x="68" y="23"/>
                  <a:pt x="39" y="20"/>
                </a:cubicBezTo>
                <a:cubicBezTo>
                  <a:pt x="21" y="8"/>
                  <a:pt x="24" y="0"/>
                  <a:pt x="0" y="5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2" name="Text Box 24"/>
          <p:cNvSpPr txBox="1">
            <a:spLocks noChangeArrowheads="1"/>
          </p:cNvSpPr>
          <p:nvPr/>
        </p:nvSpPr>
        <p:spPr bwMode="auto">
          <a:xfrm>
            <a:off x="3059113" y="3500438"/>
            <a:ext cx="1768475" cy="468312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Белореченский государственный</a:t>
            </a:r>
          </a:p>
          <a:p>
            <a:pPr algn="ctr">
              <a:defRPr/>
            </a:pPr>
            <a:r>
              <a:rPr lang="ru-RU" sz="800" dirty="0"/>
              <a:t>природный заказник</a:t>
            </a:r>
          </a:p>
          <a:p>
            <a:pPr algn="ctr">
              <a:defRPr/>
            </a:pPr>
            <a:r>
              <a:rPr lang="ru-RU" sz="800" dirty="0"/>
              <a:t>24,95 тыс. га</a:t>
            </a:r>
          </a:p>
        </p:txBody>
      </p:sp>
      <p:sp>
        <p:nvSpPr>
          <p:cNvPr id="8215" name="Freeform 25"/>
          <p:cNvSpPr>
            <a:spLocks/>
          </p:cNvSpPr>
          <p:nvPr/>
        </p:nvSpPr>
        <p:spPr bwMode="auto">
          <a:xfrm>
            <a:off x="5443538" y="3497263"/>
            <a:ext cx="606425" cy="407987"/>
          </a:xfrm>
          <a:custGeom>
            <a:avLst/>
            <a:gdLst>
              <a:gd name="T0" fmla="*/ 2147483647 w 382"/>
              <a:gd name="T1" fmla="*/ 2147483647 h 257"/>
              <a:gd name="T2" fmla="*/ 2147483647 w 382"/>
              <a:gd name="T3" fmla="*/ 2147483647 h 257"/>
              <a:gd name="T4" fmla="*/ 2147483647 w 382"/>
              <a:gd name="T5" fmla="*/ 2147483647 h 257"/>
              <a:gd name="T6" fmla="*/ 2147483647 w 382"/>
              <a:gd name="T7" fmla="*/ 2147483647 h 257"/>
              <a:gd name="T8" fmla="*/ 2147483647 w 382"/>
              <a:gd name="T9" fmla="*/ 2147483647 h 257"/>
              <a:gd name="T10" fmla="*/ 2147483647 w 382"/>
              <a:gd name="T11" fmla="*/ 2147483647 h 257"/>
              <a:gd name="T12" fmla="*/ 2147483647 w 382"/>
              <a:gd name="T13" fmla="*/ 2147483647 h 257"/>
              <a:gd name="T14" fmla="*/ 2147483647 w 382"/>
              <a:gd name="T15" fmla="*/ 2147483647 h 257"/>
              <a:gd name="T16" fmla="*/ 2147483647 w 382"/>
              <a:gd name="T17" fmla="*/ 2147483647 h 257"/>
              <a:gd name="T18" fmla="*/ 2147483647 w 382"/>
              <a:gd name="T19" fmla="*/ 2147483647 h 257"/>
              <a:gd name="T20" fmla="*/ 0 w 382"/>
              <a:gd name="T21" fmla="*/ 2147483647 h 257"/>
              <a:gd name="T22" fmla="*/ 2147483647 w 382"/>
              <a:gd name="T23" fmla="*/ 2147483647 h 257"/>
              <a:gd name="T24" fmla="*/ 2147483647 w 382"/>
              <a:gd name="T25" fmla="*/ 2147483647 h 257"/>
              <a:gd name="T26" fmla="*/ 2147483647 w 382"/>
              <a:gd name="T27" fmla="*/ 2147483647 h 257"/>
              <a:gd name="T28" fmla="*/ 2147483647 w 382"/>
              <a:gd name="T29" fmla="*/ 2147483647 h 257"/>
              <a:gd name="T30" fmla="*/ 2147483647 w 382"/>
              <a:gd name="T31" fmla="*/ 2147483647 h 257"/>
              <a:gd name="T32" fmla="*/ 2147483647 w 382"/>
              <a:gd name="T33" fmla="*/ 2147483647 h 257"/>
              <a:gd name="T34" fmla="*/ 2147483647 w 382"/>
              <a:gd name="T35" fmla="*/ 2147483647 h 257"/>
              <a:gd name="T36" fmla="*/ 2147483647 w 382"/>
              <a:gd name="T37" fmla="*/ 2147483647 h 257"/>
              <a:gd name="T38" fmla="*/ 2147483647 w 382"/>
              <a:gd name="T39" fmla="*/ 2147483647 h 257"/>
              <a:gd name="T40" fmla="*/ 2147483647 w 382"/>
              <a:gd name="T41" fmla="*/ 2147483647 h 257"/>
              <a:gd name="T42" fmla="*/ 2147483647 w 382"/>
              <a:gd name="T43" fmla="*/ 2147483647 h 25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82"/>
              <a:gd name="T67" fmla="*/ 0 h 257"/>
              <a:gd name="T68" fmla="*/ 382 w 382"/>
              <a:gd name="T69" fmla="*/ 257 h 25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82" h="257">
                <a:moveTo>
                  <a:pt x="306" y="257"/>
                </a:moveTo>
                <a:cubicBezTo>
                  <a:pt x="328" y="243"/>
                  <a:pt x="341" y="234"/>
                  <a:pt x="366" y="227"/>
                </a:cubicBezTo>
                <a:cubicBezTo>
                  <a:pt x="372" y="223"/>
                  <a:pt x="382" y="218"/>
                  <a:pt x="381" y="209"/>
                </a:cubicBezTo>
                <a:cubicBezTo>
                  <a:pt x="380" y="204"/>
                  <a:pt x="357" y="177"/>
                  <a:pt x="351" y="173"/>
                </a:cubicBezTo>
                <a:cubicBezTo>
                  <a:pt x="338" y="154"/>
                  <a:pt x="320" y="135"/>
                  <a:pt x="300" y="122"/>
                </a:cubicBezTo>
                <a:cubicBezTo>
                  <a:pt x="291" y="104"/>
                  <a:pt x="298" y="112"/>
                  <a:pt x="276" y="98"/>
                </a:cubicBezTo>
                <a:cubicBezTo>
                  <a:pt x="273" y="96"/>
                  <a:pt x="267" y="92"/>
                  <a:pt x="267" y="92"/>
                </a:cubicBezTo>
                <a:cubicBezTo>
                  <a:pt x="252" y="62"/>
                  <a:pt x="269" y="87"/>
                  <a:pt x="207" y="74"/>
                </a:cubicBezTo>
                <a:cubicBezTo>
                  <a:pt x="177" y="68"/>
                  <a:pt x="144" y="53"/>
                  <a:pt x="114" y="44"/>
                </a:cubicBezTo>
                <a:cubicBezTo>
                  <a:pt x="97" y="33"/>
                  <a:pt x="85" y="19"/>
                  <a:pt x="69" y="8"/>
                </a:cubicBezTo>
                <a:cubicBezTo>
                  <a:pt x="54" y="9"/>
                  <a:pt x="8" y="0"/>
                  <a:pt x="0" y="23"/>
                </a:cubicBezTo>
                <a:cubicBezTo>
                  <a:pt x="8" y="47"/>
                  <a:pt x="33" y="38"/>
                  <a:pt x="51" y="50"/>
                </a:cubicBezTo>
                <a:cubicBezTo>
                  <a:pt x="57" y="54"/>
                  <a:pt x="69" y="62"/>
                  <a:pt x="69" y="62"/>
                </a:cubicBezTo>
                <a:cubicBezTo>
                  <a:pt x="79" y="77"/>
                  <a:pt x="99" y="89"/>
                  <a:pt x="117" y="95"/>
                </a:cubicBezTo>
                <a:cubicBezTo>
                  <a:pt x="135" y="113"/>
                  <a:pt x="154" y="123"/>
                  <a:pt x="177" y="134"/>
                </a:cubicBezTo>
                <a:cubicBezTo>
                  <a:pt x="183" y="137"/>
                  <a:pt x="189" y="140"/>
                  <a:pt x="195" y="143"/>
                </a:cubicBezTo>
                <a:cubicBezTo>
                  <a:pt x="201" y="147"/>
                  <a:pt x="213" y="155"/>
                  <a:pt x="213" y="155"/>
                </a:cubicBezTo>
                <a:cubicBezTo>
                  <a:pt x="220" y="166"/>
                  <a:pt x="232" y="178"/>
                  <a:pt x="243" y="185"/>
                </a:cubicBezTo>
                <a:cubicBezTo>
                  <a:pt x="251" y="196"/>
                  <a:pt x="258" y="195"/>
                  <a:pt x="267" y="206"/>
                </a:cubicBezTo>
                <a:cubicBezTo>
                  <a:pt x="279" y="221"/>
                  <a:pt x="284" y="237"/>
                  <a:pt x="300" y="248"/>
                </a:cubicBezTo>
                <a:cubicBezTo>
                  <a:pt x="302" y="251"/>
                  <a:pt x="302" y="257"/>
                  <a:pt x="306" y="257"/>
                </a:cubicBezTo>
                <a:cubicBezTo>
                  <a:pt x="309" y="257"/>
                  <a:pt x="310" y="234"/>
                  <a:pt x="321" y="245"/>
                </a:cubicBezTo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4" name="Text Box 26"/>
          <p:cNvSpPr txBox="1">
            <a:spLocks noChangeArrowheads="1"/>
          </p:cNvSpPr>
          <p:nvPr/>
        </p:nvSpPr>
        <p:spPr bwMode="auto">
          <a:xfrm>
            <a:off x="4787900" y="2924175"/>
            <a:ext cx="1090613" cy="468313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Средне-Лабинский</a:t>
            </a:r>
          </a:p>
          <a:p>
            <a:pPr algn="ctr">
              <a:defRPr/>
            </a:pPr>
            <a:r>
              <a:rPr lang="ru-RU" sz="800" dirty="0"/>
              <a:t>заказник</a:t>
            </a:r>
          </a:p>
          <a:p>
            <a:pPr algn="ctr">
              <a:defRPr/>
            </a:pPr>
            <a:r>
              <a:rPr lang="ru-RU" sz="800" dirty="0"/>
              <a:t>27,5 тыс. га</a:t>
            </a:r>
          </a:p>
        </p:txBody>
      </p:sp>
      <p:sp>
        <p:nvSpPr>
          <p:cNvPr id="8217" name="Freeform 27"/>
          <p:cNvSpPr>
            <a:spLocks/>
          </p:cNvSpPr>
          <p:nvPr/>
        </p:nvSpPr>
        <p:spPr bwMode="auto">
          <a:xfrm>
            <a:off x="3070225" y="4572000"/>
            <a:ext cx="1508125" cy="1025525"/>
          </a:xfrm>
          <a:custGeom>
            <a:avLst/>
            <a:gdLst>
              <a:gd name="T0" fmla="*/ 2147483647 w 950"/>
              <a:gd name="T1" fmla="*/ 2147483647 h 646"/>
              <a:gd name="T2" fmla="*/ 2147483647 w 950"/>
              <a:gd name="T3" fmla="*/ 2147483647 h 646"/>
              <a:gd name="T4" fmla="*/ 2147483647 w 950"/>
              <a:gd name="T5" fmla="*/ 2147483647 h 646"/>
              <a:gd name="T6" fmla="*/ 2147483647 w 950"/>
              <a:gd name="T7" fmla="*/ 2147483647 h 646"/>
              <a:gd name="T8" fmla="*/ 2147483647 w 950"/>
              <a:gd name="T9" fmla="*/ 2147483647 h 646"/>
              <a:gd name="T10" fmla="*/ 2147483647 w 950"/>
              <a:gd name="T11" fmla="*/ 2147483647 h 646"/>
              <a:gd name="T12" fmla="*/ 2147483647 w 950"/>
              <a:gd name="T13" fmla="*/ 2147483647 h 646"/>
              <a:gd name="T14" fmla="*/ 2147483647 w 950"/>
              <a:gd name="T15" fmla="*/ 2147483647 h 646"/>
              <a:gd name="T16" fmla="*/ 2147483647 w 950"/>
              <a:gd name="T17" fmla="*/ 2147483647 h 646"/>
              <a:gd name="T18" fmla="*/ 2147483647 w 950"/>
              <a:gd name="T19" fmla="*/ 0 h 646"/>
              <a:gd name="T20" fmla="*/ 2147483647 w 950"/>
              <a:gd name="T21" fmla="*/ 2147483647 h 646"/>
              <a:gd name="T22" fmla="*/ 2147483647 w 950"/>
              <a:gd name="T23" fmla="*/ 2147483647 h 646"/>
              <a:gd name="T24" fmla="*/ 2147483647 w 950"/>
              <a:gd name="T25" fmla="*/ 2147483647 h 646"/>
              <a:gd name="T26" fmla="*/ 2147483647 w 950"/>
              <a:gd name="T27" fmla="*/ 2147483647 h 646"/>
              <a:gd name="T28" fmla="*/ 2147483647 w 950"/>
              <a:gd name="T29" fmla="*/ 2147483647 h 646"/>
              <a:gd name="T30" fmla="*/ 2147483647 w 950"/>
              <a:gd name="T31" fmla="*/ 2147483647 h 646"/>
              <a:gd name="T32" fmla="*/ 2147483647 w 950"/>
              <a:gd name="T33" fmla="*/ 2147483647 h 646"/>
              <a:gd name="T34" fmla="*/ 2147483647 w 950"/>
              <a:gd name="T35" fmla="*/ 2147483647 h 646"/>
              <a:gd name="T36" fmla="*/ 2147483647 w 950"/>
              <a:gd name="T37" fmla="*/ 2147483647 h 646"/>
              <a:gd name="T38" fmla="*/ 2147483647 w 950"/>
              <a:gd name="T39" fmla="*/ 2147483647 h 646"/>
              <a:gd name="T40" fmla="*/ 2147483647 w 950"/>
              <a:gd name="T41" fmla="*/ 2147483647 h 646"/>
              <a:gd name="T42" fmla="*/ 2147483647 w 950"/>
              <a:gd name="T43" fmla="*/ 2147483647 h 646"/>
              <a:gd name="T44" fmla="*/ 2147483647 w 950"/>
              <a:gd name="T45" fmla="*/ 2147483647 h 646"/>
              <a:gd name="T46" fmla="*/ 2147483647 w 950"/>
              <a:gd name="T47" fmla="*/ 2147483647 h 646"/>
              <a:gd name="T48" fmla="*/ 2147483647 w 950"/>
              <a:gd name="T49" fmla="*/ 2147483647 h 646"/>
              <a:gd name="T50" fmla="*/ 2147483647 w 950"/>
              <a:gd name="T51" fmla="*/ 2147483647 h 646"/>
              <a:gd name="T52" fmla="*/ 2147483647 w 950"/>
              <a:gd name="T53" fmla="*/ 2147483647 h 646"/>
              <a:gd name="T54" fmla="*/ 2147483647 w 950"/>
              <a:gd name="T55" fmla="*/ 2147483647 h 646"/>
              <a:gd name="T56" fmla="*/ 2147483647 w 950"/>
              <a:gd name="T57" fmla="*/ 2147483647 h 646"/>
              <a:gd name="T58" fmla="*/ 2147483647 w 950"/>
              <a:gd name="T59" fmla="*/ 2147483647 h 646"/>
              <a:gd name="T60" fmla="*/ 2147483647 w 950"/>
              <a:gd name="T61" fmla="*/ 2147483647 h 646"/>
              <a:gd name="T62" fmla="*/ 2147483647 w 950"/>
              <a:gd name="T63" fmla="*/ 2147483647 h 646"/>
              <a:gd name="T64" fmla="*/ 2147483647 w 950"/>
              <a:gd name="T65" fmla="*/ 2147483647 h 646"/>
              <a:gd name="T66" fmla="*/ 2147483647 w 950"/>
              <a:gd name="T67" fmla="*/ 2147483647 h 646"/>
              <a:gd name="T68" fmla="*/ 2147483647 w 950"/>
              <a:gd name="T69" fmla="*/ 2147483647 h 646"/>
              <a:gd name="T70" fmla="*/ 2147483647 w 950"/>
              <a:gd name="T71" fmla="*/ 2147483647 h 646"/>
              <a:gd name="T72" fmla="*/ 2147483647 w 950"/>
              <a:gd name="T73" fmla="*/ 2147483647 h 646"/>
              <a:gd name="T74" fmla="*/ 2147483647 w 950"/>
              <a:gd name="T75" fmla="*/ 2147483647 h 646"/>
              <a:gd name="T76" fmla="*/ 2147483647 w 950"/>
              <a:gd name="T77" fmla="*/ 2147483647 h 646"/>
              <a:gd name="T78" fmla="*/ 2147483647 w 950"/>
              <a:gd name="T79" fmla="*/ 2147483647 h 646"/>
              <a:gd name="T80" fmla="*/ 2147483647 w 950"/>
              <a:gd name="T81" fmla="*/ 2147483647 h 646"/>
              <a:gd name="T82" fmla="*/ 2147483647 w 950"/>
              <a:gd name="T83" fmla="*/ 2147483647 h 646"/>
              <a:gd name="T84" fmla="*/ 2147483647 w 950"/>
              <a:gd name="T85" fmla="*/ 2147483647 h 646"/>
              <a:gd name="T86" fmla="*/ 2147483647 w 950"/>
              <a:gd name="T87" fmla="*/ 2147483647 h 646"/>
              <a:gd name="T88" fmla="*/ 2147483647 w 950"/>
              <a:gd name="T89" fmla="*/ 2147483647 h 646"/>
              <a:gd name="T90" fmla="*/ 2147483647 w 950"/>
              <a:gd name="T91" fmla="*/ 2147483647 h 646"/>
              <a:gd name="T92" fmla="*/ 2147483647 w 950"/>
              <a:gd name="T93" fmla="*/ 2147483647 h 646"/>
              <a:gd name="T94" fmla="*/ 2147483647 w 950"/>
              <a:gd name="T95" fmla="*/ 2147483647 h 646"/>
              <a:gd name="T96" fmla="*/ 2147483647 w 950"/>
              <a:gd name="T97" fmla="*/ 2147483647 h 646"/>
              <a:gd name="T98" fmla="*/ 2147483647 w 950"/>
              <a:gd name="T99" fmla="*/ 2147483647 h 646"/>
              <a:gd name="T100" fmla="*/ 2147483647 w 950"/>
              <a:gd name="T101" fmla="*/ 2147483647 h 646"/>
              <a:gd name="T102" fmla="*/ 2147483647 w 950"/>
              <a:gd name="T103" fmla="*/ 2147483647 h 64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950"/>
              <a:gd name="T157" fmla="*/ 0 h 646"/>
              <a:gd name="T158" fmla="*/ 950 w 950"/>
              <a:gd name="T159" fmla="*/ 646 h 64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950" h="646">
                <a:moveTo>
                  <a:pt x="94" y="156"/>
                </a:moveTo>
                <a:cubicBezTo>
                  <a:pt x="100" y="180"/>
                  <a:pt x="106" y="191"/>
                  <a:pt x="78" y="200"/>
                </a:cubicBezTo>
                <a:cubicBezTo>
                  <a:pt x="73" y="197"/>
                  <a:pt x="66" y="196"/>
                  <a:pt x="62" y="192"/>
                </a:cubicBezTo>
                <a:cubicBezTo>
                  <a:pt x="59" y="189"/>
                  <a:pt x="61" y="183"/>
                  <a:pt x="58" y="180"/>
                </a:cubicBezTo>
                <a:cubicBezTo>
                  <a:pt x="51" y="173"/>
                  <a:pt x="39" y="173"/>
                  <a:pt x="30" y="168"/>
                </a:cubicBezTo>
                <a:cubicBezTo>
                  <a:pt x="16" y="148"/>
                  <a:pt x="0" y="141"/>
                  <a:pt x="26" y="124"/>
                </a:cubicBezTo>
                <a:cubicBezTo>
                  <a:pt x="43" y="72"/>
                  <a:pt x="49" y="88"/>
                  <a:pt x="122" y="80"/>
                </a:cubicBezTo>
                <a:cubicBezTo>
                  <a:pt x="161" y="67"/>
                  <a:pt x="192" y="62"/>
                  <a:pt x="234" y="56"/>
                </a:cubicBezTo>
                <a:cubicBezTo>
                  <a:pt x="272" y="37"/>
                  <a:pt x="229" y="62"/>
                  <a:pt x="262" y="32"/>
                </a:cubicBezTo>
                <a:cubicBezTo>
                  <a:pt x="277" y="18"/>
                  <a:pt x="297" y="11"/>
                  <a:pt x="314" y="0"/>
                </a:cubicBezTo>
                <a:cubicBezTo>
                  <a:pt x="351" y="4"/>
                  <a:pt x="382" y="17"/>
                  <a:pt x="418" y="24"/>
                </a:cubicBezTo>
                <a:cubicBezTo>
                  <a:pt x="435" y="35"/>
                  <a:pt x="453" y="37"/>
                  <a:pt x="470" y="48"/>
                </a:cubicBezTo>
                <a:cubicBezTo>
                  <a:pt x="473" y="75"/>
                  <a:pt x="470" y="108"/>
                  <a:pt x="494" y="124"/>
                </a:cubicBezTo>
                <a:cubicBezTo>
                  <a:pt x="499" y="139"/>
                  <a:pt x="509" y="141"/>
                  <a:pt x="514" y="156"/>
                </a:cubicBezTo>
                <a:cubicBezTo>
                  <a:pt x="515" y="167"/>
                  <a:pt x="514" y="178"/>
                  <a:pt x="518" y="188"/>
                </a:cubicBezTo>
                <a:cubicBezTo>
                  <a:pt x="525" y="205"/>
                  <a:pt x="543" y="187"/>
                  <a:pt x="518" y="204"/>
                </a:cubicBezTo>
                <a:cubicBezTo>
                  <a:pt x="510" y="229"/>
                  <a:pt x="511" y="285"/>
                  <a:pt x="534" y="300"/>
                </a:cubicBezTo>
                <a:cubicBezTo>
                  <a:pt x="544" y="329"/>
                  <a:pt x="535" y="319"/>
                  <a:pt x="554" y="332"/>
                </a:cubicBezTo>
                <a:cubicBezTo>
                  <a:pt x="559" y="339"/>
                  <a:pt x="560" y="350"/>
                  <a:pt x="566" y="356"/>
                </a:cubicBezTo>
                <a:cubicBezTo>
                  <a:pt x="600" y="390"/>
                  <a:pt x="653" y="395"/>
                  <a:pt x="698" y="400"/>
                </a:cubicBezTo>
                <a:cubicBezTo>
                  <a:pt x="711" y="409"/>
                  <a:pt x="719" y="419"/>
                  <a:pt x="734" y="424"/>
                </a:cubicBezTo>
                <a:cubicBezTo>
                  <a:pt x="748" y="438"/>
                  <a:pt x="765" y="453"/>
                  <a:pt x="782" y="464"/>
                </a:cubicBezTo>
                <a:cubicBezTo>
                  <a:pt x="824" y="458"/>
                  <a:pt x="836" y="460"/>
                  <a:pt x="866" y="440"/>
                </a:cubicBezTo>
                <a:cubicBezTo>
                  <a:pt x="871" y="420"/>
                  <a:pt x="881" y="418"/>
                  <a:pt x="890" y="400"/>
                </a:cubicBezTo>
                <a:cubicBezTo>
                  <a:pt x="907" y="401"/>
                  <a:pt x="926" y="397"/>
                  <a:pt x="942" y="404"/>
                </a:cubicBezTo>
                <a:cubicBezTo>
                  <a:pt x="950" y="408"/>
                  <a:pt x="950" y="428"/>
                  <a:pt x="950" y="428"/>
                </a:cubicBezTo>
                <a:cubicBezTo>
                  <a:pt x="944" y="453"/>
                  <a:pt x="939" y="467"/>
                  <a:pt x="926" y="488"/>
                </a:cubicBezTo>
                <a:cubicBezTo>
                  <a:pt x="921" y="496"/>
                  <a:pt x="910" y="512"/>
                  <a:pt x="910" y="512"/>
                </a:cubicBezTo>
                <a:cubicBezTo>
                  <a:pt x="914" y="542"/>
                  <a:pt x="925" y="561"/>
                  <a:pt x="934" y="588"/>
                </a:cubicBezTo>
                <a:cubicBezTo>
                  <a:pt x="926" y="612"/>
                  <a:pt x="927" y="622"/>
                  <a:pt x="902" y="628"/>
                </a:cubicBezTo>
                <a:cubicBezTo>
                  <a:pt x="875" y="646"/>
                  <a:pt x="875" y="644"/>
                  <a:pt x="838" y="636"/>
                </a:cubicBezTo>
                <a:cubicBezTo>
                  <a:pt x="821" y="602"/>
                  <a:pt x="770" y="581"/>
                  <a:pt x="734" y="572"/>
                </a:cubicBezTo>
                <a:cubicBezTo>
                  <a:pt x="724" y="562"/>
                  <a:pt x="711" y="548"/>
                  <a:pt x="698" y="544"/>
                </a:cubicBezTo>
                <a:cubicBezTo>
                  <a:pt x="679" y="539"/>
                  <a:pt x="642" y="528"/>
                  <a:pt x="642" y="528"/>
                </a:cubicBezTo>
                <a:cubicBezTo>
                  <a:pt x="604" y="505"/>
                  <a:pt x="580" y="506"/>
                  <a:pt x="538" y="492"/>
                </a:cubicBezTo>
                <a:cubicBezTo>
                  <a:pt x="527" y="488"/>
                  <a:pt x="516" y="486"/>
                  <a:pt x="506" y="480"/>
                </a:cubicBezTo>
                <a:cubicBezTo>
                  <a:pt x="498" y="475"/>
                  <a:pt x="482" y="464"/>
                  <a:pt x="482" y="464"/>
                </a:cubicBezTo>
                <a:cubicBezTo>
                  <a:pt x="475" y="451"/>
                  <a:pt x="458" y="437"/>
                  <a:pt x="474" y="424"/>
                </a:cubicBezTo>
                <a:cubicBezTo>
                  <a:pt x="487" y="414"/>
                  <a:pt x="512" y="405"/>
                  <a:pt x="526" y="396"/>
                </a:cubicBezTo>
                <a:cubicBezTo>
                  <a:pt x="530" y="393"/>
                  <a:pt x="538" y="388"/>
                  <a:pt x="538" y="388"/>
                </a:cubicBezTo>
                <a:cubicBezTo>
                  <a:pt x="526" y="364"/>
                  <a:pt x="516" y="359"/>
                  <a:pt x="494" y="344"/>
                </a:cubicBezTo>
                <a:cubicBezTo>
                  <a:pt x="491" y="340"/>
                  <a:pt x="490" y="335"/>
                  <a:pt x="486" y="332"/>
                </a:cubicBezTo>
                <a:cubicBezTo>
                  <a:pt x="483" y="329"/>
                  <a:pt x="477" y="331"/>
                  <a:pt x="474" y="328"/>
                </a:cubicBezTo>
                <a:cubicBezTo>
                  <a:pt x="453" y="301"/>
                  <a:pt x="464" y="291"/>
                  <a:pt x="434" y="276"/>
                </a:cubicBezTo>
                <a:cubicBezTo>
                  <a:pt x="423" y="260"/>
                  <a:pt x="410" y="256"/>
                  <a:pt x="398" y="240"/>
                </a:cubicBezTo>
                <a:cubicBezTo>
                  <a:pt x="359" y="248"/>
                  <a:pt x="335" y="228"/>
                  <a:pt x="302" y="212"/>
                </a:cubicBezTo>
                <a:cubicBezTo>
                  <a:pt x="327" y="209"/>
                  <a:pt x="421" y="214"/>
                  <a:pt x="346" y="164"/>
                </a:cubicBezTo>
                <a:cubicBezTo>
                  <a:pt x="325" y="133"/>
                  <a:pt x="312" y="130"/>
                  <a:pt x="274" y="120"/>
                </a:cubicBezTo>
                <a:cubicBezTo>
                  <a:pt x="217" y="125"/>
                  <a:pt x="157" y="122"/>
                  <a:pt x="102" y="140"/>
                </a:cubicBezTo>
                <a:cubicBezTo>
                  <a:pt x="99" y="144"/>
                  <a:pt x="93" y="147"/>
                  <a:pt x="94" y="152"/>
                </a:cubicBezTo>
                <a:cubicBezTo>
                  <a:pt x="97" y="170"/>
                  <a:pt x="117" y="156"/>
                  <a:pt x="102" y="176"/>
                </a:cubicBezTo>
                <a:cubicBezTo>
                  <a:pt x="100" y="178"/>
                  <a:pt x="97" y="179"/>
                  <a:pt x="94" y="180"/>
                </a:cubicBezTo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18" name="Freeform 28"/>
          <p:cNvSpPr>
            <a:spLocks/>
          </p:cNvSpPr>
          <p:nvPr/>
        </p:nvSpPr>
        <p:spPr bwMode="auto">
          <a:xfrm>
            <a:off x="4064000" y="5513388"/>
            <a:ext cx="2228850" cy="1370012"/>
          </a:xfrm>
          <a:custGeom>
            <a:avLst/>
            <a:gdLst>
              <a:gd name="T0" fmla="*/ 2147483647 w 1404"/>
              <a:gd name="T1" fmla="*/ 2147483647 h 863"/>
              <a:gd name="T2" fmla="*/ 2147483647 w 1404"/>
              <a:gd name="T3" fmla="*/ 2147483647 h 863"/>
              <a:gd name="T4" fmla="*/ 2147483647 w 1404"/>
              <a:gd name="T5" fmla="*/ 2147483647 h 863"/>
              <a:gd name="T6" fmla="*/ 2147483647 w 1404"/>
              <a:gd name="T7" fmla="*/ 2147483647 h 863"/>
              <a:gd name="T8" fmla="*/ 2147483647 w 1404"/>
              <a:gd name="T9" fmla="*/ 2147483647 h 863"/>
              <a:gd name="T10" fmla="*/ 2147483647 w 1404"/>
              <a:gd name="T11" fmla="*/ 2147483647 h 863"/>
              <a:gd name="T12" fmla="*/ 2147483647 w 1404"/>
              <a:gd name="T13" fmla="*/ 2147483647 h 863"/>
              <a:gd name="T14" fmla="*/ 2147483647 w 1404"/>
              <a:gd name="T15" fmla="*/ 2147483647 h 863"/>
              <a:gd name="T16" fmla="*/ 2147483647 w 1404"/>
              <a:gd name="T17" fmla="*/ 2147483647 h 863"/>
              <a:gd name="T18" fmla="*/ 2147483647 w 1404"/>
              <a:gd name="T19" fmla="*/ 2147483647 h 863"/>
              <a:gd name="T20" fmla="*/ 2147483647 w 1404"/>
              <a:gd name="T21" fmla="*/ 2147483647 h 863"/>
              <a:gd name="T22" fmla="*/ 2147483647 w 1404"/>
              <a:gd name="T23" fmla="*/ 2147483647 h 863"/>
              <a:gd name="T24" fmla="*/ 2147483647 w 1404"/>
              <a:gd name="T25" fmla="*/ 2147483647 h 863"/>
              <a:gd name="T26" fmla="*/ 2147483647 w 1404"/>
              <a:gd name="T27" fmla="*/ 2147483647 h 863"/>
              <a:gd name="T28" fmla="*/ 2147483647 w 1404"/>
              <a:gd name="T29" fmla="*/ 2147483647 h 863"/>
              <a:gd name="T30" fmla="*/ 2147483647 w 1404"/>
              <a:gd name="T31" fmla="*/ 2147483647 h 863"/>
              <a:gd name="T32" fmla="*/ 2147483647 w 1404"/>
              <a:gd name="T33" fmla="*/ 2147483647 h 863"/>
              <a:gd name="T34" fmla="*/ 2147483647 w 1404"/>
              <a:gd name="T35" fmla="*/ 2147483647 h 863"/>
              <a:gd name="T36" fmla="*/ 2147483647 w 1404"/>
              <a:gd name="T37" fmla="*/ 2147483647 h 863"/>
              <a:gd name="T38" fmla="*/ 2147483647 w 1404"/>
              <a:gd name="T39" fmla="*/ 2147483647 h 863"/>
              <a:gd name="T40" fmla="*/ 2147483647 w 1404"/>
              <a:gd name="T41" fmla="*/ 2147483647 h 863"/>
              <a:gd name="T42" fmla="*/ 2147483647 w 1404"/>
              <a:gd name="T43" fmla="*/ 2147483647 h 863"/>
              <a:gd name="T44" fmla="*/ 2147483647 w 1404"/>
              <a:gd name="T45" fmla="*/ 2147483647 h 863"/>
              <a:gd name="T46" fmla="*/ 2147483647 w 1404"/>
              <a:gd name="T47" fmla="*/ 2147483647 h 863"/>
              <a:gd name="T48" fmla="*/ 2147483647 w 1404"/>
              <a:gd name="T49" fmla="*/ 2147483647 h 863"/>
              <a:gd name="T50" fmla="*/ 2147483647 w 1404"/>
              <a:gd name="T51" fmla="*/ 2147483647 h 863"/>
              <a:gd name="T52" fmla="*/ 2147483647 w 1404"/>
              <a:gd name="T53" fmla="*/ 2147483647 h 863"/>
              <a:gd name="T54" fmla="*/ 2147483647 w 1404"/>
              <a:gd name="T55" fmla="*/ 2147483647 h 863"/>
              <a:gd name="T56" fmla="*/ 2147483647 w 1404"/>
              <a:gd name="T57" fmla="*/ 2147483647 h 863"/>
              <a:gd name="T58" fmla="*/ 2147483647 w 1404"/>
              <a:gd name="T59" fmla="*/ 2147483647 h 863"/>
              <a:gd name="T60" fmla="*/ 2147483647 w 1404"/>
              <a:gd name="T61" fmla="*/ 2147483647 h 863"/>
              <a:gd name="T62" fmla="*/ 2147483647 w 1404"/>
              <a:gd name="T63" fmla="*/ 2147483647 h 863"/>
              <a:gd name="T64" fmla="*/ 2147483647 w 1404"/>
              <a:gd name="T65" fmla="*/ 2147483647 h 863"/>
              <a:gd name="T66" fmla="*/ 2147483647 w 1404"/>
              <a:gd name="T67" fmla="*/ 2147483647 h 863"/>
              <a:gd name="T68" fmla="*/ 2147483647 w 1404"/>
              <a:gd name="T69" fmla="*/ 2147483647 h 863"/>
              <a:gd name="T70" fmla="*/ 2147483647 w 1404"/>
              <a:gd name="T71" fmla="*/ 2147483647 h 863"/>
              <a:gd name="T72" fmla="*/ 2147483647 w 1404"/>
              <a:gd name="T73" fmla="*/ 2147483647 h 863"/>
              <a:gd name="T74" fmla="*/ 2147483647 w 1404"/>
              <a:gd name="T75" fmla="*/ 2147483647 h 863"/>
              <a:gd name="T76" fmla="*/ 2147483647 w 1404"/>
              <a:gd name="T77" fmla="*/ 2147483647 h 863"/>
              <a:gd name="T78" fmla="*/ 2147483647 w 1404"/>
              <a:gd name="T79" fmla="*/ 2147483647 h 863"/>
              <a:gd name="T80" fmla="*/ 2147483647 w 1404"/>
              <a:gd name="T81" fmla="*/ 2147483647 h 86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404"/>
              <a:gd name="T124" fmla="*/ 0 h 863"/>
              <a:gd name="T125" fmla="*/ 1404 w 1404"/>
              <a:gd name="T126" fmla="*/ 863 h 86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404" h="863">
                <a:moveTo>
                  <a:pt x="0" y="175"/>
                </a:moveTo>
                <a:cubicBezTo>
                  <a:pt x="2" y="167"/>
                  <a:pt x="10" y="122"/>
                  <a:pt x="16" y="115"/>
                </a:cubicBezTo>
                <a:cubicBezTo>
                  <a:pt x="22" y="108"/>
                  <a:pt x="40" y="99"/>
                  <a:pt x="40" y="99"/>
                </a:cubicBezTo>
                <a:cubicBezTo>
                  <a:pt x="51" y="76"/>
                  <a:pt x="55" y="84"/>
                  <a:pt x="76" y="91"/>
                </a:cubicBezTo>
                <a:cubicBezTo>
                  <a:pt x="107" y="81"/>
                  <a:pt x="110" y="82"/>
                  <a:pt x="120" y="51"/>
                </a:cubicBezTo>
                <a:cubicBezTo>
                  <a:pt x="120" y="51"/>
                  <a:pt x="150" y="31"/>
                  <a:pt x="156" y="27"/>
                </a:cubicBezTo>
                <a:cubicBezTo>
                  <a:pt x="160" y="24"/>
                  <a:pt x="168" y="19"/>
                  <a:pt x="168" y="19"/>
                </a:cubicBezTo>
                <a:cubicBezTo>
                  <a:pt x="196" y="26"/>
                  <a:pt x="185" y="24"/>
                  <a:pt x="204" y="39"/>
                </a:cubicBezTo>
                <a:cubicBezTo>
                  <a:pt x="214" y="47"/>
                  <a:pt x="232" y="45"/>
                  <a:pt x="244" y="51"/>
                </a:cubicBezTo>
                <a:cubicBezTo>
                  <a:pt x="297" y="81"/>
                  <a:pt x="344" y="116"/>
                  <a:pt x="404" y="131"/>
                </a:cubicBezTo>
                <a:cubicBezTo>
                  <a:pt x="421" y="142"/>
                  <a:pt x="429" y="160"/>
                  <a:pt x="444" y="175"/>
                </a:cubicBezTo>
                <a:cubicBezTo>
                  <a:pt x="449" y="190"/>
                  <a:pt x="468" y="202"/>
                  <a:pt x="484" y="207"/>
                </a:cubicBezTo>
                <a:cubicBezTo>
                  <a:pt x="456" y="226"/>
                  <a:pt x="501" y="238"/>
                  <a:pt x="520" y="239"/>
                </a:cubicBezTo>
                <a:cubicBezTo>
                  <a:pt x="569" y="241"/>
                  <a:pt x="619" y="242"/>
                  <a:pt x="668" y="243"/>
                </a:cubicBezTo>
                <a:cubicBezTo>
                  <a:pt x="786" y="230"/>
                  <a:pt x="710" y="244"/>
                  <a:pt x="760" y="211"/>
                </a:cubicBezTo>
                <a:cubicBezTo>
                  <a:pt x="763" y="206"/>
                  <a:pt x="764" y="200"/>
                  <a:pt x="768" y="195"/>
                </a:cubicBezTo>
                <a:cubicBezTo>
                  <a:pt x="771" y="191"/>
                  <a:pt x="777" y="191"/>
                  <a:pt x="780" y="187"/>
                </a:cubicBezTo>
                <a:cubicBezTo>
                  <a:pt x="783" y="182"/>
                  <a:pt x="781" y="176"/>
                  <a:pt x="784" y="171"/>
                </a:cubicBezTo>
                <a:cubicBezTo>
                  <a:pt x="789" y="163"/>
                  <a:pt x="811" y="145"/>
                  <a:pt x="820" y="139"/>
                </a:cubicBezTo>
                <a:cubicBezTo>
                  <a:pt x="821" y="134"/>
                  <a:pt x="820" y="127"/>
                  <a:pt x="824" y="123"/>
                </a:cubicBezTo>
                <a:cubicBezTo>
                  <a:pt x="830" y="116"/>
                  <a:pt x="848" y="107"/>
                  <a:pt x="848" y="107"/>
                </a:cubicBezTo>
                <a:cubicBezTo>
                  <a:pt x="849" y="102"/>
                  <a:pt x="848" y="95"/>
                  <a:pt x="852" y="91"/>
                </a:cubicBezTo>
                <a:cubicBezTo>
                  <a:pt x="858" y="84"/>
                  <a:pt x="876" y="75"/>
                  <a:pt x="876" y="75"/>
                </a:cubicBezTo>
                <a:cubicBezTo>
                  <a:pt x="939" y="96"/>
                  <a:pt x="894" y="97"/>
                  <a:pt x="980" y="103"/>
                </a:cubicBezTo>
                <a:cubicBezTo>
                  <a:pt x="1018" y="116"/>
                  <a:pt x="996" y="110"/>
                  <a:pt x="1048" y="115"/>
                </a:cubicBezTo>
                <a:cubicBezTo>
                  <a:pt x="1089" y="123"/>
                  <a:pt x="1106" y="158"/>
                  <a:pt x="1144" y="171"/>
                </a:cubicBezTo>
                <a:cubicBezTo>
                  <a:pt x="1152" y="159"/>
                  <a:pt x="1156" y="161"/>
                  <a:pt x="1148" y="147"/>
                </a:cubicBezTo>
                <a:cubicBezTo>
                  <a:pt x="1143" y="139"/>
                  <a:pt x="1132" y="123"/>
                  <a:pt x="1132" y="123"/>
                </a:cubicBezTo>
                <a:cubicBezTo>
                  <a:pt x="1134" y="106"/>
                  <a:pt x="1142" y="89"/>
                  <a:pt x="1128" y="75"/>
                </a:cubicBezTo>
                <a:cubicBezTo>
                  <a:pt x="1121" y="68"/>
                  <a:pt x="1104" y="59"/>
                  <a:pt x="1104" y="59"/>
                </a:cubicBezTo>
                <a:cubicBezTo>
                  <a:pt x="1117" y="20"/>
                  <a:pt x="1096" y="80"/>
                  <a:pt x="1116" y="31"/>
                </a:cubicBezTo>
                <a:cubicBezTo>
                  <a:pt x="1119" y="23"/>
                  <a:pt x="1124" y="7"/>
                  <a:pt x="1124" y="7"/>
                </a:cubicBezTo>
                <a:cubicBezTo>
                  <a:pt x="1155" y="9"/>
                  <a:pt x="1189" y="0"/>
                  <a:pt x="1216" y="15"/>
                </a:cubicBezTo>
                <a:cubicBezTo>
                  <a:pt x="1235" y="26"/>
                  <a:pt x="1256" y="50"/>
                  <a:pt x="1276" y="59"/>
                </a:cubicBezTo>
                <a:cubicBezTo>
                  <a:pt x="1299" y="70"/>
                  <a:pt x="1336" y="72"/>
                  <a:pt x="1360" y="75"/>
                </a:cubicBezTo>
                <a:cubicBezTo>
                  <a:pt x="1404" y="90"/>
                  <a:pt x="1361" y="137"/>
                  <a:pt x="1348" y="163"/>
                </a:cubicBezTo>
                <a:cubicBezTo>
                  <a:pt x="1351" y="197"/>
                  <a:pt x="1353" y="227"/>
                  <a:pt x="1364" y="259"/>
                </a:cubicBezTo>
                <a:cubicBezTo>
                  <a:pt x="1366" y="305"/>
                  <a:pt x="1382" y="348"/>
                  <a:pt x="1356" y="387"/>
                </a:cubicBezTo>
                <a:cubicBezTo>
                  <a:pt x="1360" y="419"/>
                  <a:pt x="1356" y="427"/>
                  <a:pt x="1380" y="443"/>
                </a:cubicBezTo>
                <a:cubicBezTo>
                  <a:pt x="1368" y="466"/>
                  <a:pt x="1356" y="469"/>
                  <a:pt x="1332" y="475"/>
                </a:cubicBezTo>
                <a:cubicBezTo>
                  <a:pt x="1317" y="498"/>
                  <a:pt x="1307" y="502"/>
                  <a:pt x="1332" y="519"/>
                </a:cubicBezTo>
                <a:cubicBezTo>
                  <a:pt x="1345" y="538"/>
                  <a:pt x="1338" y="526"/>
                  <a:pt x="1348" y="555"/>
                </a:cubicBezTo>
                <a:cubicBezTo>
                  <a:pt x="1349" y="559"/>
                  <a:pt x="1352" y="567"/>
                  <a:pt x="1352" y="567"/>
                </a:cubicBezTo>
                <a:cubicBezTo>
                  <a:pt x="1338" y="589"/>
                  <a:pt x="1352" y="614"/>
                  <a:pt x="1364" y="635"/>
                </a:cubicBezTo>
                <a:cubicBezTo>
                  <a:pt x="1369" y="643"/>
                  <a:pt x="1380" y="659"/>
                  <a:pt x="1380" y="659"/>
                </a:cubicBezTo>
                <a:cubicBezTo>
                  <a:pt x="1366" y="729"/>
                  <a:pt x="1376" y="688"/>
                  <a:pt x="1336" y="675"/>
                </a:cubicBezTo>
                <a:cubicBezTo>
                  <a:pt x="1321" y="676"/>
                  <a:pt x="1306" y="676"/>
                  <a:pt x="1292" y="679"/>
                </a:cubicBezTo>
                <a:cubicBezTo>
                  <a:pt x="1261" y="685"/>
                  <a:pt x="1236" y="711"/>
                  <a:pt x="1204" y="719"/>
                </a:cubicBezTo>
                <a:cubicBezTo>
                  <a:pt x="1164" y="710"/>
                  <a:pt x="1107" y="675"/>
                  <a:pt x="1072" y="671"/>
                </a:cubicBezTo>
                <a:cubicBezTo>
                  <a:pt x="1026" y="666"/>
                  <a:pt x="979" y="666"/>
                  <a:pt x="932" y="663"/>
                </a:cubicBezTo>
                <a:cubicBezTo>
                  <a:pt x="891" y="642"/>
                  <a:pt x="855" y="666"/>
                  <a:pt x="816" y="679"/>
                </a:cubicBezTo>
                <a:cubicBezTo>
                  <a:pt x="801" y="684"/>
                  <a:pt x="776" y="703"/>
                  <a:pt x="776" y="703"/>
                </a:cubicBezTo>
                <a:cubicBezTo>
                  <a:pt x="763" y="723"/>
                  <a:pt x="767" y="751"/>
                  <a:pt x="744" y="759"/>
                </a:cubicBezTo>
                <a:cubicBezTo>
                  <a:pt x="734" y="774"/>
                  <a:pt x="722" y="776"/>
                  <a:pt x="712" y="791"/>
                </a:cubicBezTo>
                <a:cubicBezTo>
                  <a:pt x="705" y="843"/>
                  <a:pt x="718" y="850"/>
                  <a:pt x="680" y="863"/>
                </a:cubicBezTo>
                <a:cubicBezTo>
                  <a:pt x="664" y="852"/>
                  <a:pt x="646" y="837"/>
                  <a:pt x="628" y="831"/>
                </a:cubicBezTo>
                <a:cubicBezTo>
                  <a:pt x="607" y="799"/>
                  <a:pt x="574" y="744"/>
                  <a:pt x="540" y="727"/>
                </a:cubicBezTo>
                <a:cubicBezTo>
                  <a:pt x="530" y="708"/>
                  <a:pt x="521" y="706"/>
                  <a:pt x="504" y="695"/>
                </a:cubicBezTo>
                <a:cubicBezTo>
                  <a:pt x="495" y="677"/>
                  <a:pt x="485" y="670"/>
                  <a:pt x="468" y="659"/>
                </a:cubicBezTo>
                <a:cubicBezTo>
                  <a:pt x="448" y="629"/>
                  <a:pt x="460" y="641"/>
                  <a:pt x="436" y="623"/>
                </a:cubicBezTo>
                <a:cubicBezTo>
                  <a:pt x="437" y="615"/>
                  <a:pt x="441" y="607"/>
                  <a:pt x="440" y="599"/>
                </a:cubicBezTo>
                <a:cubicBezTo>
                  <a:pt x="439" y="594"/>
                  <a:pt x="433" y="592"/>
                  <a:pt x="432" y="587"/>
                </a:cubicBezTo>
                <a:cubicBezTo>
                  <a:pt x="429" y="572"/>
                  <a:pt x="449" y="563"/>
                  <a:pt x="460" y="559"/>
                </a:cubicBezTo>
                <a:cubicBezTo>
                  <a:pt x="471" y="513"/>
                  <a:pt x="454" y="568"/>
                  <a:pt x="476" y="535"/>
                </a:cubicBezTo>
                <a:cubicBezTo>
                  <a:pt x="497" y="504"/>
                  <a:pt x="462" y="531"/>
                  <a:pt x="492" y="511"/>
                </a:cubicBezTo>
                <a:cubicBezTo>
                  <a:pt x="511" y="473"/>
                  <a:pt x="496" y="477"/>
                  <a:pt x="528" y="483"/>
                </a:cubicBezTo>
                <a:cubicBezTo>
                  <a:pt x="553" y="500"/>
                  <a:pt x="591" y="500"/>
                  <a:pt x="620" y="503"/>
                </a:cubicBezTo>
                <a:cubicBezTo>
                  <a:pt x="625" y="500"/>
                  <a:pt x="634" y="501"/>
                  <a:pt x="636" y="495"/>
                </a:cubicBezTo>
                <a:cubicBezTo>
                  <a:pt x="641" y="482"/>
                  <a:pt x="604" y="467"/>
                  <a:pt x="604" y="467"/>
                </a:cubicBezTo>
                <a:cubicBezTo>
                  <a:pt x="605" y="458"/>
                  <a:pt x="622" y="416"/>
                  <a:pt x="612" y="407"/>
                </a:cubicBezTo>
                <a:cubicBezTo>
                  <a:pt x="609" y="404"/>
                  <a:pt x="561" y="392"/>
                  <a:pt x="560" y="391"/>
                </a:cubicBezTo>
                <a:cubicBezTo>
                  <a:pt x="537" y="382"/>
                  <a:pt x="532" y="378"/>
                  <a:pt x="516" y="367"/>
                </a:cubicBezTo>
                <a:cubicBezTo>
                  <a:pt x="480" y="373"/>
                  <a:pt x="443" y="383"/>
                  <a:pt x="408" y="395"/>
                </a:cubicBezTo>
                <a:cubicBezTo>
                  <a:pt x="396" y="412"/>
                  <a:pt x="365" y="424"/>
                  <a:pt x="344" y="431"/>
                </a:cubicBezTo>
                <a:cubicBezTo>
                  <a:pt x="325" y="460"/>
                  <a:pt x="352" y="507"/>
                  <a:pt x="316" y="519"/>
                </a:cubicBezTo>
                <a:cubicBezTo>
                  <a:pt x="309" y="516"/>
                  <a:pt x="302" y="516"/>
                  <a:pt x="296" y="511"/>
                </a:cubicBezTo>
                <a:cubicBezTo>
                  <a:pt x="287" y="503"/>
                  <a:pt x="278" y="462"/>
                  <a:pt x="268" y="455"/>
                </a:cubicBezTo>
                <a:cubicBezTo>
                  <a:pt x="255" y="446"/>
                  <a:pt x="245" y="436"/>
                  <a:pt x="232" y="427"/>
                </a:cubicBezTo>
                <a:cubicBezTo>
                  <a:pt x="220" y="402"/>
                  <a:pt x="180" y="331"/>
                  <a:pt x="156" y="315"/>
                </a:cubicBezTo>
                <a:cubicBezTo>
                  <a:pt x="128" y="273"/>
                  <a:pt x="173" y="336"/>
                  <a:pt x="132" y="295"/>
                </a:cubicBezTo>
                <a:cubicBezTo>
                  <a:pt x="111" y="274"/>
                  <a:pt x="117" y="264"/>
                  <a:pt x="92" y="251"/>
                </a:cubicBezTo>
                <a:cubicBezTo>
                  <a:pt x="82" y="237"/>
                  <a:pt x="81" y="225"/>
                  <a:pt x="64" y="219"/>
                </a:cubicBezTo>
                <a:cubicBezTo>
                  <a:pt x="50" y="198"/>
                  <a:pt x="29" y="165"/>
                  <a:pt x="0" y="175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7" name="Text Box 29"/>
          <p:cNvSpPr txBox="1">
            <a:spLocks noChangeArrowheads="1"/>
          </p:cNvSpPr>
          <p:nvPr/>
        </p:nvSpPr>
        <p:spPr bwMode="auto">
          <a:xfrm>
            <a:off x="2310210" y="4149080"/>
            <a:ext cx="1109662" cy="468313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Горячеключевской </a:t>
            </a:r>
          </a:p>
          <a:p>
            <a:pPr algn="ctr">
              <a:defRPr/>
            </a:pPr>
            <a:r>
              <a:rPr lang="ru-RU" sz="800" dirty="0"/>
              <a:t>охотзаказник</a:t>
            </a:r>
          </a:p>
          <a:p>
            <a:pPr algn="ctr">
              <a:defRPr/>
            </a:pPr>
            <a:r>
              <a:rPr lang="ru-RU" sz="800" dirty="0"/>
              <a:t>38,0 тыс. га</a:t>
            </a:r>
          </a:p>
        </p:txBody>
      </p:sp>
      <p:sp>
        <p:nvSpPr>
          <p:cNvPr id="15388" name="Text Box 33"/>
          <p:cNvSpPr txBox="1">
            <a:spLocks noChangeArrowheads="1"/>
          </p:cNvSpPr>
          <p:nvPr/>
        </p:nvSpPr>
        <p:spPr bwMode="auto">
          <a:xfrm>
            <a:off x="3275856" y="6417071"/>
            <a:ext cx="1566863" cy="468313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Кавказский государственный</a:t>
            </a:r>
          </a:p>
          <a:p>
            <a:pPr algn="ctr">
              <a:defRPr/>
            </a:pPr>
            <a:r>
              <a:rPr lang="ru-RU" sz="800" dirty="0"/>
              <a:t>Биосферный заповедник</a:t>
            </a:r>
          </a:p>
          <a:p>
            <a:pPr algn="ctr">
              <a:defRPr/>
            </a:pPr>
            <a:r>
              <a:rPr lang="ru-RU" sz="800" dirty="0"/>
              <a:t>262,2 тыс. га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072188" y="697636"/>
            <a:ext cx="3071812" cy="523167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8223" name="Группа 46"/>
          <p:cNvGrpSpPr>
            <a:grpSpLocks/>
          </p:cNvGrpSpPr>
          <p:nvPr/>
        </p:nvGrpSpPr>
        <p:grpSpPr bwMode="auto">
          <a:xfrm>
            <a:off x="6084888" y="1196975"/>
            <a:ext cx="3059112" cy="4537075"/>
            <a:chOff x="6084888" y="1196975"/>
            <a:chExt cx="3059112" cy="4537075"/>
          </a:xfrm>
        </p:grpSpPr>
        <p:sp>
          <p:nvSpPr>
            <p:cNvPr id="8236" name="Табличка 3"/>
            <p:cNvSpPr>
              <a:spLocks noChangeArrowheads="1"/>
            </p:cNvSpPr>
            <p:nvPr/>
          </p:nvSpPr>
          <p:spPr bwMode="auto">
            <a:xfrm>
              <a:off x="7667625" y="2997200"/>
              <a:ext cx="1295400" cy="935038"/>
            </a:xfrm>
            <a:prstGeom prst="plaque">
              <a:avLst>
                <a:gd name="adj" fmla="val 16667"/>
              </a:avLst>
            </a:prstGeom>
            <a:solidFill>
              <a:srgbClr val="FF00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dirty="0">
                  <a:solidFill>
                    <a:srgbClr val="FFFFFF"/>
                  </a:solidFill>
                  <a:latin typeface="Times New Roman" pitchFamily="18" charset="0"/>
                </a:rPr>
                <a:t>Общая площадь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dirty="0">
                  <a:solidFill>
                    <a:srgbClr val="FFFFFF"/>
                  </a:solidFill>
                  <a:latin typeface="Times New Roman" pitchFamily="18" charset="0"/>
                </a:rPr>
                <a:t>1 685 154 Га</a:t>
              </a:r>
            </a:p>
          </p:txBody>
        </p:sp>
        <p:sp>
          <p:nvSpPr>
            <p:cNvPr id="8237" name="Прямоугольник 8"/>
            <p:cNvSpPr>
              <a:spLocks noChangeArrowheads="1"/>
            </p:cNvSpPr>
            <p:nvPr/>
          </p:nvSpPr>
          <p:spPr bwMode="auto">
            <a:xfrm>
              <a:off x="6143636" y="2000240"/>
              <a:ext cx="1266825" cy="642937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 dirty="0">
                  <a:solidFill>
                    <a:srgbClr val="FFFFFF"/>
                  </a:solidFill>
                  <a:latin typeface="Times New Roman" pitchFamily="18" charset="0"/>
                </a:rPr>
                <a:t>Земли лесного фонда 1 265 823 Га</a:t>
              </a:r>
            </a:p>
          </p:txBody>
        </p:sp>
        <p:sp>
          <p:nvSpPr>
            <p:cNvPr id="8238" name="Прямоугольник 5"/>
            <p:cNvSpPr>
              <a:spLocks noChangeArrowheads="1"/>
            </p:cNvSpPr>
            <p:nvPr/>
          </p:nvSpPr>
          <p:spPr bwMode="auto">
            <a:xfrm>
              <a:off x="6084888" y="3068638"/>
              <a:ext cx="1193800" cy="711200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50" dirty="0">
                  <a:solidFill>
                    <a:srgbClr val="FFFFFF"/>
                  </a:solidFill>
                  <a:latin typeface="Times New Roman" pitchFamily="18" charset="0"/>
                </a:rPr>
                <a:t>Земли населенных пунктов 1 730 Га</a:t>
              </a:r>
            </a:p>
          </p:txBody>
        </p:sp>
        <p:sp>
          <p:nvSpPr>
            <p:cNvPr id="8239" name="Прямоугольник 4"/>
            <p:cNvSpPr>
              <a:spLocks noChangeArrowheads="1"/>
            </p:cNvSpPr>
            <p:nvPr/>
          </p:nvSpPr>
          <p:spPr bwMode="auto">
            <a:xfrm>
              <a:off x="7353300" y="4891088"/>
              <a:ext cx="1790700" cy="842962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 dirty="0">
                  <a:solidFill>
                    <a:srgbClr val="FFFFFF"/>
                  </a:solidFill>
                  <a:latin typeface="Times New Roman" pitchFamily="18" charset="0"/>
                </a:rPr>
                <a:t>Земли особо охраняемых природных территорий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 dirty="0">
                  <a:solidFill>
                    <a:srgbClr val="FFFFFF"/>
                  </a:solidFill>
                  <a:latin typeface="Times New Roman" pitchFamily="18" charset="0"/>
                </a:rPr>
                <a:t>369 945 Га</a:t>
              </a:r>
            </a:p>
          </p:txBody>
        </p:sp>
        <p:sp>
          <p:nvSpPr>
            <p:cNvPr id="8240" name="Прямоугольник 7"/>
            <p:cNvSpPr>
              <a:spLocks noChangeArrowheads="1"/>
            </p:cNvSpPr>
            <p:nvPr/>
          </p:nvSpPr>
          <p:spPr bwMode="auto">
            <a:xfrm>
              <a:off x="6084888" y="4149725"/>
              <a:ext cx="1382712" cy="642938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50" dirty="0">
                  <a:solidFill>
                    <a:srgbClr val="FFFFFF"/>
                  </a:solidFill>
                  <a:latin typeface="Times New Roman" pitchFamily="18" charset="0"/>
                </a:rPr>
                <a:t>Земли иных категорий 13 696 Га</a:t>
              </a:r>
            </a:p>
          </p:txBody>
        </p:sp>
        <p:sp>
          <p:nvSpPr>
            <p:cNvPr id="8241" name="Прямоугольник 6"/>
            <p:cNvSpPr>
              <a:spLocks noChangeArrowheads="1"/>
            </p:cNvSpPr>
            <p:nvPr/>
          </p:nvSpPr>
          <p:spPr bwMode="auto">
            <a:xfrm>
              <a:off x="7380288" y="1196975"/>
              <a:ext cx="1641475" cy="642938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 dirty="0">
                  <a:solidFill>
                    <a:srgbClr val="FFFFFF"/>
                  </a:solidFill>
                  <a:latin typeface="Times New Roman" pitchFamily="18" charset="0"/>
                </a:rPr>
                <a:t>Земли обороны и безопасности 33960 Га</a:t>
              </a:r>
            </a:p>
          </p:txBody>
        </p:sp>
        <p:sp>
          <p:nvSpPr>
            <p:cNvPr id="8242" name="Line 144"/>
            <p:cNvSpPr>
              <a:spLocks noChangeShapeType="1"/>
            </p:cNvSpPr>
            <p:nvPr/>
          </p:nvSpPr>
          <p:spPr bwMode="auto">
            <a:xfrm flipV="1">
              <a:off x="8316913" y="1844675"/>
              <a:ext cx="0" cy="1152525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5C1F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3" name="Line 145"/>
            <p:cNvSpPr>
              <a:spLocks noChangeShapeType="1"/>
            </p:cNvSpPr>
            <p:nvPr/>
          </p:nvSpPr>
          <p:spPr bwMode="auto">
            <a:xfrm flipH="1" flipV="1">
              <a:off x="7451725" y="2276475"/>
              <a:ext cx="433388" cy="720725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5C1F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4" name="Line 146"/>
            <p:cNvSpPr>
              <a:spLocks noChangeShapeType="1"/>
            </p:cNvSpPr>
            <p:nvPr/>
          </p:nvSpPr>
          <p:spPr bwMode="auto">
            <a:xfrm flipH="1" flipV="1">
              <a:off x="7235825" y="3429000"/>
              <a:ext cx="431800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5C1F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5" name="Line 147"/>
            <p:cNvSpPr>
              <a:spLocks noChangeShapeType="1"/>
            </p:cNvSpPr>
            <p:nvPr/>
          </p:nvSpPr>
          <p:spPr bwMode="auto">
            <a:xfrm>
              <a:off x="8316913" y="3933825"/>
              <a:ext cx="0" cy="935038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5C1F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6" name="Line 148"/>
            <p:cNvSpPr>
              <a:spLocks noChangeShapeType="1"/>
            </p:cNvSpPr>
            <p:nvPr/>
          </p:nvSpPr>
          <p:spPr bwMode="auto">
            <a:xfrm flipH="1">
              <a:off x="7451725" y="3933825"/>
              <a:ext cx="433388" cy="503238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5C1F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392" name="Text Box 34"/>
          <p:cNvSpPr txBox="1">
            <a:spLocks noChangeArrowheads="1"/>
          </p:cNvSpPr>
          <p:nvPr/>
        </p:nvSpPr>
        <p:spPr bwMode="auto">
          <a:xfrm>
            <a:off x="4716016" y="5157192"/>
            <a:ext cx="1193800" cy="346075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 err="1"/>
              <a:t>Псебайский</a:t>
            </a:r>
            <a:r>
              <a:rPr lang="ru-RU" sz="800" dirty="0"/>
              <a:t> заказник</a:t>
            </a:r>
          </a:p>
          <a:p>
            <a:pPr algn="ctr">
              <a:defRPr/>
            </a:pPr>
            <a:r>
              <a:rPr lang="ru-RU" sz="800" dirty="0"/>
              <a:t>37,4 тыс. га</a:t>
            </a:r>
          </a:p>
        </p:txBody>
      </p:sp>
      <p:sp>
        <p:nvSpPr>
          <p:cNvPr id="15393" name="Text Box 31"/>
          <p:cNvSpPr txBox="1">
            <a:spLocks noChangeArrowheads="1"/>
          </p:cNvSpPr>
          <p:nvPr/>
        </p:nvSpPr>
        <p:spPr bwMode="auto">
          <a:xfrm>
            <a:off x="2843808" y="5373216"/>
            <a:ext cx="1228725" cy="346075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Туапсинский заказник</a:t>
            </a:r>
          </a:p>
          <a:p>
            <a:pPr algn="ctr">
              <a:defRPr/>
            </a:pPr>
            <a:r>
              <a:rPr lang="ru-RU" sz="800" dirty="0"/>
              <a:t>15,0 тыс. га</a:t>
            </a:r>
          </a:p>
        </p:txBody>
      </p:sp>
      <p:sp>
        <p:nvSpPr>
          <p:cNvPr id="15394" name="Text Box 32"/>
          <p:cNvSpPr txBox="1">
            <a:spLocks noChangeArrowheads="1"/>
          </p:cNvSpPr>
          <p:nvPr/>
        </p:nvSpPr>
        <p:spPr bwMode="auto">
          <a:xfrm>
            <a:off x="2912939" y="5841008"/>
            <a:ext cx="1443037" cy="468312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Головинский</a:t>
            </a:r>
          </a:p>
          <a:p>
            <a:pPr algn="ctr">
              <a:defRPr/>
            </a:pPr>
            <a:r>
              <a:rPr lang="ru-RU" sz="800" dirty="0"/>
              <a:t>республиканский заказник</a:t>
            </a:r>
          </a:p>
          <a:p>
            <a:pPr algn="ctr">
              <a:defRPr/>
            </a:pPr>
            <a:r>
              <a:rPr lang="ru-RU" sz="800" dirty="0"/>
              <a:t>50,0 тыс. га</a:t>
            </a:r>
          </a:p>
        </p:txBody>
      </p:sp>
      <p:sp>
        <p:nvSpPr>
          <p:cNvPr id="15395" name="Text Box 30"/>
          <p:cNvSpPr txBox="1">
            <a:spLocks noChangeArrowheads="1"/>
          </p:cNvSpPr>
          <p:nvPr/>
        </p:nvSpPr>
        <p:spPr bwMode="auto">
          <a:xfrm>
            <a:off x="2668892" y="4689475"/>
            <a:ext cx="1387475" cy="590550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«Причерноморский»</a:t>
            </a:r>
          </a:p>
          <a:p>
            <a:pPr algn="ctr">
              <a:defRPr/>
            </a:pPr>
            <a:r>
              <a:rPr lang="ru-RU" sz="800" dirty="0"/>
              <a:t>государственный</a:t>
            </a:r>
          </a:p>
          <a:p>
            <a:pPr algn="ctr">
              <a:defRPr/>
            </a:pPr>
            <a:r>
              <a:rPr lang="ru-RU" sz="800" dirty="0"/>
              <a:t>Природный охотзаказник</a:t>
            </a:r>
          </a:p>
          <a:p>
            <a:pPr algn="ctr">
              <a:defRPr/>
            </a:pPr>
            <a:r>
              <a:rPr lang="ru-RU" sz="800" dirty="0"/>
              <a:t>58,8 тыс. га</a:t>
            </a:r>
          </a:p>
        </p:txBody>
      </p:sp>
      <p:sp>
        <p:nvSpPr>
          <p:cNvPr id="8228" name="Rectangle 39"/>
          <p:cNvSpPr>
            <a:spLocks noChangeArrowheads="1"/>
          </p:cNvSpPr>
          <p:nvPr/>
        </p:nvSpPr>
        <p:spPr bwMode="auto">
          <a:xfrm>
            <a:off x="6072188" y="5929313"/>
            <a:ext cx="3071812" cy="1000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10" tIns="45660" rIns="91310" bIns="45660" anchor="ctr"/>
          <a:lstStyle>
            <a:lvl1pPr defTabSz="912813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8229" name="Freeform 15"/>
          <p:cNvSpPr>
            <a:spLocks/>
          </p:cNvSpPr>
          <p:nvPr/>
        </p:nvSpPr>
        <p:spPr bwMode="auto">
          <a:xfrm>
            <a:off x="6500813" y="6335713"/>
            <a:ext cx="219075" cy="269875"/>
          </a:xfrm>
          <a:custGeom>
            <a:avLst/>
            <a:gdLst>
              <a:gd name="T0" fmla="*/ 2147483647 w 138"/>
              <a:gd name="T1" fmla="*/ 2147483647 h 170"/>
              <a:gd name="T2" fmla="*/ 2147483647 w 138"/>
              <a:gd name="T3" fmla="*/ 2147483647 h 170"/>
              <a:gd name="T4" fmla="*/ 0 w 138"/>
              <a:gd name="T5" fmla="*/ 2147483647 h 170"/>
              <a:gd name="T6" fmla="*/ 2147483647 w 138"/>
              <a:gd name="T7" fmla="*/ 2147483647 h 170"/>
              <a:gd name="T8" fmla="*/ 2147483647 w 138"/>
              <a:gd name="T9" fmla="*/ 2147483647 h 170"/>
              <a:gd name="T10" fmla="*/ 2147483647 w 138"/>
              <a:gd name="T11" fmla="*/ 2147483647 h 170"/>
              <a:gd name="T12" fmla="*/ 2147483647 w 138"/>
              <a:gd name="T13" fmla="*/ 2147483647 h 170"/>
              <a:gd name="T14" fmla="*/ 2147483647 w 138"/>
              <a:gd name="T15" fmla="*/ 2147483647 h 170"/>
              <a:gd name="T16" fmla="*/ 2147483647 w 138"/>
              <a:gd name="T17" fmla="*/ 2147483647 h 170"/>
              <a:gd name="T18" fmla="*/ 2147483647 w 138"/>
              <a:gd name="T19" fmla="*/ 2147483647 h 170"/>
              <a:gd name="T20" fmla="*/ 2147483647 w 138"/>
              <a:gd name="T21" fmla="*/ 2147483647 h 170"/>
              <a:gd name="T22" fmla="*/ 2147483647 w 138"/>
              <a:gd name="T23" fmla="*/ 2147483647 h 170"/>
              <a:gd name="T24" fmla="*/ 2147483647 w 138"/>
              <a:gd name="T25" fmla="*/ 2147483647 h 170"/>
              <a:gd name="T26" fmla="*/ 2147483647 w 138"/>
              <a:gd name="T27" fmla="*/ 2147483647 h 170"/>
              <a:gd name="T28" fmla="*/ 2147483647 w 138"/>
              <a:gd name="T29" fmla="*/ 2147483647 h 170"/>
              <a:gd name="T30" fmla="*/ 2147483647 w 138"/>
              <a:gd name="T31" fmla="*/ 2147483647 h 170"/>
              <a:gd name="T32" fmla="*/ 2147483647 w 138"/>
              <a:gd name="T33" fmla="*/ 2147483647 h 170"/>
              <a:gd name="T34" fmla="*/ 2147483647 w 138"/>
              <a:gd name="T35" fmla="*/ 2147483647 h 170"/>
              <a:gd name="T36" fmla="*/ 2147483647 w 138"/>
              <a:gd name="T37" fmla="*/ 2147483647 h 17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8"/>
              <a:gd name="T58" fmla="*/ 0 h 170"/>
              <a:gd name="T59" fmla="*/ 138 w 138"/>
              <a:gd name="T60" fmla="*/ 170 h 17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38" h="170">
                <a:moveTo>
                  <a:pt x="32" y="110"/>
                </a:moveTo>
                <a:cubicBezTo>
                  <a:pt x="25" y="100"/>
                  <a:pt x="20" y="89"/>
                  <a:pt x="10" y="82"/>
                </a:cubicBezTo>
                <a:cubicBezTo>
                  <a:pt x="0" y="67"/>
                  <a:pt x="12" y="47"/>
                  <a:pt x="0" y="30"/>
                </a:cubicBezTo>
                <a:cubicBezTo>
                  <a:pt x="4" y="0"/>
                  <a:pt x="31" y="14"/>
                  <a:pt x="56" y="16"/>
                </a:cubicBezTo>
                <a:cubicBezTo>
                  <a:pt x="62" y="20"/>
                  <a:pt x="71" y="27"/>
                  <a:pt x="54" y="10"/>
                </a:cubicBezTo>
                <a:cubicBezTo>
                  <a:pt x="52" y="8"/>
                  <a:pt x="56" y="14"/>
                  <a:pt x="58" y="16"/>
                </a:cubicBezTo>
                <a:cubicBezTo>
                  <a:pt x="63" y="22"/>
                  <a:pt x="69" y="23"/>
                  <a:pt x="76" y="28"/>
                </a:cubicBezTo>
                <a:cubicBezTo>
                  <a:pt x="79" y="32"/>
                  <a:pt x="81" y="37"/>
                  <a:pt x="84" y="40"/>
                </a:cubicBezTo>
                <a:cubicBezTo>
                  <a:pt x="88" y="44"/>
                  <a:pt x="96" y="52"/>
                  <a:pt x="96" y="52"/>
                </a:cubicBezTo>
                <a:cubicBezTo>
                  <a:pt x="97" y="54"/>
                  <a:pt x="96" y="57"/>
                  <a:pt x="98" y="58"/>
                </a:cubicBezTo>
                <a:cubicBezTo>
                  <a:pt x="101" y="60"/>
                  <a:pt x="110" y="62"/>
                  <a:pt x="110" y="62"/>
                </a:cubicBezTo>
                <a:cubicBezTo>
                  <a:pt x="116" y="70"/>
                  <a:pt x="121" y="77"/>
                  <a:pt x="124" y="86"/>
                </a:cubicBezTo>
                <a:cubicBezTo>
                  <a:pt x="121" y="90"/>
                  <a:pt x="119" y="94"/>
                  <a:pt x="116" y="98"/>
                </a:cubicBezTo>
                <a:cubicBezTo>
                  <a:pt x="115" y="100"/>
                  <a:pt x="117" y="102"/>
                  <a:pt x="118" y="104"/>
                </a:cubicBezTo>
                <a:cubicBezTo>
                  <a:pt x="124" y="115"/>
                  <a:pt x="128" y="131"/>
                  <a:pt x="138" y="138"/>
                </a:cubicBezTo>
                <a:cubicBezTo>
                  <a:pt x="132" y="161"/>
                  <a:pt x="123" y="160"/>
                  <a:pt x="104" y="170"/>
                </a:cubicBezTo>
                <a:cubicBezTo>
                  <a:pt x="77" y="164"/>
                  <a:pt x="88" y="160"/>
                  <a:pt x="70" y="152"/>
                </a:cubicBezTo>
                <a:cubicBezTo>
                  <a:pt x="62" y="148"/>
                  <a:pt x="46" y="140"/>
                  <a:pt x="46" y="140"/>
                </a:cubicBezTo>
                <a:cubicBezTo>
                  <a:pt x="39" y="130"/>
                  <a:pt x="30" y="110"/>
                  <a:pt x="30" y="98"/>
                </a:cubicBezTo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30" name="TextBox 50"/>
          <p:cNvSpPr txBox="1">
            <a:spLocks noChangeArrowheads="1"/>
          </p:cNvSpPr>
          <p:nvPr/>
        </p:nvSpPr>
        <p:spPr bwMode="auto">
          <a:xfrm>
            <a:off x="6858000" y="6215063"/>
            <a:ext cx="2073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Arial" charset="0"/>
              </a:rPr>
              <a:t>Земли особо охраняемых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Arial" charset="0"/>
              </a:rPr>
              <a:t>природных территорий</a:t>
            </a:r>
          </a:p>
        </p:txBody>
      </p:sp>
      <p:sp>
        <p:nvSpPr>
          <p:cNvPr id="8231" name="TextBox 51"/>
          <p:cNvSpPr txBox="1">
            <a:spLocks noChangeArrowheads="1"/>
          </p:cNvSpPr>
          <p:nvPr/>
        </p:nvSpPr>
        <p:spPr bwMode="auto">
          <a:xfrm>
            <a:off x="6643688" y="5929313"/>
            <a:ext cx="1844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Arial" charset="0"/>
              </a:rPr>
              <a:t>Условные обозначения</a:t>
            </a:r>
          </a:p>
        </p:txBody>
      </p:sp>
      <p:sp>
        <p:nvSpPr>
          <p:cNvPr id="8232" name="AutoShape 53" descr="data:image/jpeg;base64,/9j/4AAQSkZJRgABAQAAAQABAAD/2wCEAAkGBxQTEhUUEhQVFRQXGBgaGBcXGBQWGRcWFxYXFhcaFxcYHCggGBolHBYXIjEhJSkrLi4uFx8zODMsNygtLisBCgoKDg0OGhAQGiwkHCQsLywsLCwsLCwsLCwsLCwsLCwsLCwsLCwsLCwsLC0sLCwsLCwsLCwsLCwsLCwsLCwsLP/AABEIAL4BCQMBIgACEQEDEQH/xAAcAAABBQEBAQAAAAAAAAAAAAAEAAIDBQYBBwj/xAA7EAABAwIEBAQDBwQBBAMAAAABAAIRAyEEEjFBBSJRYRNxgZEGMqFCUrHB0eHwFCNi8aIVM3KSFiWy/8QAGgEAAgMBAQAAAAAAAAAAAAAAAgMAAQQFBv/EACoRAAICAQQBAwMEAwAAAAAAAAABAhEDBBIhMUETIlEFFGEjMnGBkaGx/9oADAMBAAIRAxEAPwD25JdXCkNFnCVwpOUZckyYSQLjG2WYxYuVqqxWe4nQgyEpjolQ5DomoCELWfAVBkGIEqsxb4U+OxPdUeNxKdFFHcRVF0HN1Aa909jpTfBS7C6JR9Ksg6bYCdTddKUh8sZd4eojaKq8IVZUXKNi1ERdCMw9VV5PNCMaIASJs6GCNpFhTqxZangNaWwsU55Dlf8ABXnMO61YX7Uc/VL3s1q6mtKctKdmISSSSsgkkklCCSSSUIJJJJQgkkklCCXF1JQg0pJJJTLGkKCoESVG9qVOISYI9qBxVCZVk8KGpokMajK4ynCz/EqkCy1HFzeFlOI3sFSDRSYl8oGqyVcNwe6GxNGEe4KilqU7qbDtXHtlycTCLf4GwxvsNpldy8yiw5lWVOjdZ8k9sqN+LA5wcgnBBGtN0KxmVShyZfBia5okcecFHRaFXtdcKwaCNEnK6Nmk5VErqeaD0Wm4A5pbH2m6+RVBTiJ2NksLizSqhzYiYPkhw6intYGo02+3Hs9AZonITB4oPEhFLpxkcSSafI5cSSTbBOpJJKyCSSSUIJJJJQgkkklCCSSSUINKS45NBSW+Sx0pFMlOAQ9lkNRiCrVFY1dFVvbzFJkuRkGU+PZmKz+LwcEytpTY31VPxMAlA0MTozJoRdAY+laVemmgeKU4agXY1MyOJsUPVNkVjG3QFSpJQzfJ0tLC4MsMC7QFaPCsMNKyVB0O/l1r8ALC+g0PRYtRkdo6mCChBj8SBZMY3ld2UuMaIlRYR+o/l1ox5Lx8HNyYv1v5FSurVklt+iq8IDmHSVaFwaD2/LVBnycjdPDbA5w2uILSYg7p1d0G+osgKjbuU1CqS0Sdo9rLHkb22jTKHu3Gk+G8ftK1jHyF5XQxDqT5botz8N8VFZvcarpaTUWtrOR9S0bj+pHovpSlNXV0FI4x0JybK6E6LKOpJJIiCSSSUIJJJJQgkkklCDCFG4KYppSZotMgpvU4Kgc26lCTGTQToTiga1MzZHgJQraciJ0ZXiJLXyhKkuN1peJYVrtRcKqNHaNEppjUysbhVT8fENutM4LFfF2OymEO3kZF8mVxFWXIWsy+u91xtfMSuYevMjulZIuzu6Rx9Oh1L52ra4N0QesSsLn5xdbrh7ZY0+SwatNJM242qkT4vfy0Q2FpmVZVqWa0bITAmDBQ6afsaM2VXKL+CejShcxmPbTyl1g54aewINylxTilOk1hnNmqCmQDdpnKSewNlnuO1/EdVw4u4ZXMA1JgHL3OvunLHKVNlRlHleS6x1QspF7QCWgi/TQGF3hNUOqBg+0wu6iYBj8ViX8QqFplxIOQP2ylpMD2laD4TrxUDhtuflYwuAc5x2sY9U6emUcTsS9U5PbEvcSy8SZHa3VS8IxnhVWmYDhdMxGLp1KrhTJJbIdsJlzY/wCJQNZuZsDUEx/PNc3Epw77RtUfUhtl5R6jSxoc2WmVIzFgrz/4R4g4ksPfc7EbHRa91l28ORyjZ5zU6b0Z7S2o1w7RTAqpwWsj1Vo1a4MxSVEiSjdUATwnqSYB1JJJWQSSSShBJJJKEOFNlOKbCCfJaInFNZUUrgoXNWZqg1RM1dSanQjigQeq1COws3GqsHhQOdlBKBrkJMo8S2CZ2XlPxji89UxYCy33xTx0NJDel15RxSvmcVIK2Nj8g1LVKjZxQ/ixKjpYjW6qWJts6mDPGCVhbfmC33DHHwdbgLzanipI8/otjhOMinTgG4yg6HUTp3ghYNZgk0kjfps0JqVM0lbFNpgvcYaBrrrZefYrjjzYOO9+xbBkecn1Vn8ScXBy0Q75qbXtjTxc5IaTsC3MPOFkKsA2Mg3vqCRcHyR6LTbVcvJh+oZmlUGSYniLiRzE8xcPNxl34BF1HOdS8cODXNc1gbMPgNIBHQCIVS6gQZFxcg+WvqFJQqxrp0XReNVwcqOeSlcuSwweLlrw4i5aTrMtzGfMzEq74RiCGuaIh4yzP2SQ6B3kBZaMpcZBkQPzROErkW10gad5n2QygqCjmkpp2eqcF4TUYx7ntLZj5iOZ19Bra/uqviOOFOoQL2k/hHmqup8UZ8MKLgc5qB7CNGtA+WTeZn3VdVxRrYhwGrtAJ9/oPdYIYPdKWQ7UNQ4qo+X/AKNNhMaA5tVpykkCOp/gW+4fivEY12xH1XjlHEEgNBgh35/it3TxTopeG7KW1WuLfvCcjgOnK427J0YRxyXPYjUyeeDdcx7PQcEy6sYVRhsfTa5rHPAcc0AnUN1VuTZaonFn2DVdVPSNkLWfCJpGyqEqZJLglC6mykCtCkhY5JJJEQSSSShBLi6kqZBjlESpyENXb0SZxCiSsKcHLLcZ+I/6fFYWgdKxdmPS4a3/AJOnyBWb4F8ZxjqjK4y8z6UzLWtD3PaZ3iSIiyiIz01yAxjuVw7FZk/GTX8Rp4dhIYDUY8mwLoGTXaQQO/mrahxeliGPfRfmDXOaTeQW2NvqOoQzLiebfFNJwJImJWLxjbLV8W4j4zSdLkkdgYn6hZLF1bkK8aHtqivqOj1Qe8InE2v1UOGw5e8D3KcuhMm7Ca1CNNgPU/z8FLg3z6z+pRNTTeG79xZRZQ0y3QD6nVLfJFJ9EIw+Z3PMflt9VEWETmudAfK34BH0myQIudO4Gy7i6eg3EkTebXCtcFW32B0SIuAex+qgxNNwJlsGZgbTeFZuoAAAi9822olDsLmNI1aTeYM9xKjfwHCpcMEpUzF9L+twERhWNDgSMwv6EbugXjoosQwNeQDIFtFY4au14aKrgykxpIFNoBLup6k3uhyN7bQ7FCKntfZ1nESxzizmykEAtEEgm8bdUT8OUajq7XgFzs0kXsBeSdhMBW1DhDG03FxbFRuZkTmc11wD01GnQonhbW0qkAEQRI3dLXT7duqwzzpxaS5Opj001KLb47KnA0XMrjNIEuf/ALW3biGZqXhhrgX05JElsGZA8gboF+BbUeXU383hQ0GwLnfe6REeqyzK7xUJ5muoNYS06l2YzPQQ5Ihk9Sr7RpyRjBNLyW+IqVG8SLC4iKjgN+WvUDnAdBlBPuvZOE47xKLXvhuaSB/iDay8QfWZ4WHg/wB/M0ve6dA0uIJ7FwHotN8HfEj6lMtcYayoAw7tzNqSO+oXRwy3Lk4WqxKEuPJvMNiXeLVp1xl/u5aJGj2GmHjyIh49EziHEHU6tANPI6o9jr7BhIJ8nBZ3D8cqUxD/AO7UfWcKUua0MIbMGTmymIHSVmsXxZzaDJc54GJJ5wQcoa6GjeOZwJN7JnAlpnqFbiUVW0t3sc4H/wASLR6n2VjhDa68+4v8UZKlF1O9MucAT8xPiMNVk7CB7EKSn8SvGIqQSW1QBTmOXKyXekkieqiXIL6PRQU5ZWr8UNGBqVgR4tOnJafvaA9xMFaTCVMzGu+80H3EpqAJklwobxX/AHW+/wCyIoJJUVLENcXBpktMHsbfqvL/AIu+PHCtiMPTjJAaHE6PaZO2hgD1KpeCfF7qGKrPJLRUFRwDzyl+Vz2N1sM5AEa+qGUkiLk9pxOJZTGZ7g0SBJsJJgD1Xlvxp8eCoGDDOcGtqU3ZoOWoLPLT0ynKe91V8c+MnY3CPa6z2uY4gOixMggdnCPXusLxGsTlFhlaxlgBZoA9T3QuSZAri/Faleq+tUMvJdptI+z0GiGq4p73GqTD3kkxa5F4+vulTwriDEAiTeBPbuV2nTywNpN+sf7Q2W2EU8W9svL3B5cDmm/KZaZ6gifQIvCcfrUw4scAS57zE3e9uXNHUXIVJiMRIi6hGJI2t+iqr7Imy/4hiuRpAvVY7MJGocBPvdUBq3uf4FIK2YSPIe90C6cyKBbkyZ4LoAv2UmAs+9v2TGOl1uyMo1M0E35vm01uZRtl2muew99WB3Ik97WP86IEAlpE+vRdqVZknQWXcPVymD9qP9IKpAheAIcGi2YSSY0mfcaKaqcrnFw5tAfT+eyY6qC6dP0Cgq4jmBN4KpogNisVfTUSekKCnVFybg2jsliACSJ3kHW2ijezLHdFwEkGZaZNMvLoh3iGQTb5C0xptB6JlSmRYHlMXiLkd7x9FFgRLjvDSb7gfn+iLrcUzXLRIkDexAHvZB0+DU2pRuS5NjhqLaWEY8vOY5CTqQRU8MtaDsBFu6ExXEQXtab8hLz/AJBwEecQfNZ6lxBz8rHE5c4JHewEKJ+JIcd3EwenoNtFlWmpuzS/qHtSXg9CxPGKVKS2DDbD7JzEmCdiDPuspxjEtc/M2ZqtzucTd7ibZhtEAeiFrVczMh1jc+cT6QhKrSJnSLdR1+iHHplF2Fl16nFxrtdhuLxH9sU283KNohxnMPw+i0XwyxlPDtgQ6SXOJMOewlxIHYWnsVkxUM23iTGgF7HqtDxX+1hqYbre3/kLn6rVBbDnznv/AMEnE8cKvhlsMDHZpAEjK62U9OUHzKr5LnXJyw7fV17+8IcYkQY5gAL6QDqAPILj8WBcXJBJ06iAhk2xTZeU8QXNptgES50k2zXbPmGkhdwVexc92XwqZyNIJzEki3uPZUDKmUAXBAJ9Te/ouMrl4cAbAE6gaeaGO6yrLWviangtjXJUabCYAAB8oE+gXtHwlxDxsNTdBBaA09y0ASvBi8v8NjAS4wLTLjPTzNl7xwXDtwmEYxxtTYS7qDBe62+pWmLB/BaVqmw90Lbv7Ku4bxoVqLKgIzPZm6ASSNEJ/wBQP+SLsNI8AfUBdzEnSesHX6KQ1LwDmYHPySLgE6+oaFV1K/XdF4SsTH08kuSYIdSeIO0QRABnYgn2+qjeQXXHf2ErjBsITsHfOOgn6hUlSLYbU2EaRJ7C/wCJVdiiQyR1/wCJCJq4rldrN/1CrXYibaW/dRJgUd8K7ZOxm++v5/RJzeUA92+pj9EK9xzDNIMifIwic82i02/VE77LJaogQ3QSfyQdIy6NpR/UdkDXp5RPcz1QxlzQVHXjK8RayINTUCzSf2Vb4spzK8wmUUHV3XgabT7pjqubsQuimRlcdInzTH0gbjzUISNxBO+nZSNdMKKjUAkncR2AUDHKBFixv9yeUiAYIME9CjMRRZm0iZMA5oBNoPkd1TjE6QIiUdg8RLuboNPpolSj5NOOcUttDqkCpBeMrafLmvEuNhHckqCrLjAbrF7j1jui3Ob47csHkINpvcn1jdT12GxyadTq0mQZG20pblQ/ZuT+LIzwaqwMc4taHgEODg6AdCQL7FOHDzLg6AWguJLgAQOhOsqxoPe6C8imWjlyw0kSZFzeDKK45gw8sw9Itaxw8RxIGYmYDS46jNJjukerO6bNH2mJxtWZplbcA3bffeb9BCjxOJzQHX1Pl2Vq/hL5dnmb2byyABOUDUaW7oDFYEBs3kdtdVqjNHPlgdncJXDbCS4xMaACfqi8fiM9i75RE367IDhzDcxYR0Fp79YUuJbmAcLC+hETtYnW6J1YvbwPa4NDTBkj0PW3VD13wYE262MG8rQ8J4Mx7bvJeQCGi8NJmHHQOMi3RVPHQGvINiAMp1nX2P7qlyyvTdWB06xEgmZ277GVPVqA7S7TN+wsgMNMmVoOEcFNVrjmEN1ggkmAQL6WIv2RAOiXhdQU2CscuZrmgCTmMXdA2EEK9wuJxGKrCj4xZTcXOLiYEH5mg/fLZaheG8Api9SS4AQ2RDdZmNbrQ4RrWtJDQTsf0RUB0aOmaZZTFJsMYA1rdwBYjuQuZP8AM+wXaGKp5GtMtLYynLPiHKHOIA1be/ku+H/lS9/3V7kgkmfODipcPVgplZ4Pn1XcAQajQ6zSQCexKllFxhbNL+tv1T8O/K0m3Nt2/wBqDENDHmmCSBGupsEJiMT/AD1Q9lD8WbmD6dShoh7ZO9+24TnV7d/wQrqs+aJIpBuIAJJ7D0hcpazpCHdUIsU6m+VK4CDnEtg7kH0v/PdA1q2aZ9lJiMRMINxKpIgmsMgIvDUmh1zOtvwT8LSBi1zY+qdWwxDiwiDKtss654jyFlBmspqlDL7H1tYoSZCiLoJp3FlFSEFKnrbROe8aAdPdRlp0E1KkljS2NfWya485gFnadPNKgSXMBuJWixfDKdQCCQ77Tt3dZB9EieRQas1xwvNFteChGIcHAgAQ0iRvr9bo91erlHzaagCw0idmmTPqga+EFOplLrATPnNlb8KqNa4MJDp+afu6xPmpkdq0iYdyk4y4K91SoIzB0nQmT7K2w76gqguLmu8IWMaZjlFxYbhS/wBQG1HHMSCJLNbSL2+1GnkEPWxWZxexrs2VrRmg2bpbTUlJblLih0XDHc9/9BXEcMMrXOOaA4mXOLiNCRqIDhEiyCqeEA0Na0nUkG4JvFukfVcxtcvaZdzAODpiMs3EC0HX2QNesCbGZMG2sb/gihB+WDl1UHe1EmJw0gmQYvAJJAJHzDbVWvDOF8v9ynnc67ACWtAtZx2NhsquviAJIbrb16H0hHcK434TXOdzP1AOk6QikpNcCccluW5F1wc+E6t4riXNAb/iBqA2NTMX8uio+O0gKmYkkukuGzQSQA07julw3HF5e94Ju52Um0/nFo9VLWrE/wBx55SIIOkkB2uwmUKtS5GboSg4x+TPVjzdBprP8lWGDxEDKCfQ6z23Kkq1GsjlpmR92QQo341ti2mGkdOifusxzhTNBw+rUAcTNyBsYaOv1RuI4kB4bmPtNx2tchZocTsT1EekqMYkOMGY7RIso5PwBRqa3xIW1aLszi2nmJFrkggAeWqov/lGJ+8f/Rv6KXhFBpJNbRslstd8xsBfpqj/APp9P7/0d+iAZFM83dTN1ffDdBha7NT5wQZI+ydCJ8vqhuI8M8MPIeHZQ0kEQ7mMTCuOAtLxTcXADw3NdImYLRYdbKZci2WhFg9Wkx3jkgl40N4HLfRB8UwwdUpNptDBUAi+/n/NVfYGkMz2loyvFj0J29Qmuw0iHAAgS2b6E6Da0JMc1AsyWPoZHlovBj1UYcBGxBVn8Q4fK8EEEPkiNtAqaowjeZ6LZB7o2EnZLUEmUnD3UrqRDb9JAETc/a3Gi5SpOccoG0+g1KIMY2mYlEYajEGQZ27nbzSIsJPWRtqAJRmEaBcwTsLzcHbtEeoQSY2MLH4Sjd20D1F4/nmn12kuBMyBY3Ol572lFCiKhscpgG/WTPmLD3U9VgEg6zZ3n/D7oN3kNQT4AalIMmTLS2bwNeiqTR6GRtsrp7CXZbEXHlv57qD+mBaCIkT8o01se2iK6JstFV7JrWnVECiYLtmmPUgkedgU/Dt0KtyKjD5I2Oylpn7QJja6uXBxIMudrAmInc2VbiKMtJa3vHbqpsJWcOvNAnobJc1aH4p7JOJK2nOIcKr4AYRIi4+y247+amrcLyw6kX95a4wYBta4VdUJFUzJIPr6lXGHxL3BoOYnaAeVmhLv8RIuk5HKNNMdihDJakuRvC8PUcTEOcLFgHNET7LmFpND3tcHw3lcAbiDcAyieFYWp4hIdkc35jMOIDo5TrMIHAgVHFxfALiTdwmTuZ17oFktvnguekjFKS7sJxTA1jQ1ryHTqAMzQQSJnW4VTiGHPJAYLQJEaDQDqfxWjdgqeVoAa7NnILnZrQwGMxi0fUqmGHGcsAAdGsANP6enRFjmXmwKK4QBWqOLibEnXLp3hRxoIM2tfzW04Lw2mTpLQx3YggAAO6XP0VbhOGsqlwYCXNJLm6QNiDpb81cdQra+BM9HPapfIDhcO4usDzENgAzMTEI91DM3mc0EOcBuTA1IGxKjwGAqNLHs5jBPObAmW72M6+yKxGDfkJdHiO3GkibDtoo8ib7Cx4dna5KbG4YgjM9l9w08sRrB7oSpYxJt6T3urFnDKj3c2kWIiLDlXaXBw54a59zodQYvF9031IrtiMkG1dFfhqgzaW9VZYHC5gQ0c45g6YzC+g0VhQ+Gg0c5jqdhbWd1beC0BhDQcogEWkWiQFjy62K/aZ1Ehw7MjMs5nOgwZNwNRfzTof8A5fRNp8WZnLALi5sIAAvrebH+FTf17O3sVm9bL8BGT4lScfEeRqzLA3IM+yL+HmMFBrgTN5B+9OnlCbicQdHb2jS5nXqnNcWtABENta0/utk23HazOFUqmR74m973uIAROEpu8STBYQZvJk3EdlVNJiTv/CD2/RHh7paJsN/Y6dkmSaKBviWlNIiILb94Bvf2WOatjxym9zACSMzgD2Yd43VGeDczwXgBtxaS4D8LGd1s006jTCigV1R7gYv+5uoqZBMmdwfyEbojD0HOJyNcCL3IFp7xPkFDSq3aNBmJMCwk7dlqDQTnMBrWgAanc3JE+Un2VlhOEucJqZgDOXrpqfIn1XKDRnDhlGVoMExmv1i/or7huIe5kuMkEz5bZe2nskyddD+0OZw4smDDSPkN4g3AO4sT5FB4sZS8AkWsel7kdzZWTqwvMjUX7hV1RxfZs2udpgCBfvf0Qxb8gsqqzst5gk6+4/JF8GwxzGQDzCRMcp1I67ojhuBa81PEm2ggls66z1/FHVGNaZcBNyCLWFx+Kqb3cB45ODsj4/TJaIgAmZiGtbJEuPmYjuswzodZj2lbDCkPc5rmy1zW5gQYLftAA6X310VViPhp1NxLGl7dRqCGxmlx2jT0VRko8MrbKTQLgvkcYJaASbagC4E6qHAYSo1rKvzMMGNYbpcddlYVKLixwbywBmBc6ACLkD8lLwGiHYWm6d3W6QSB+RSp5ajf5Olg0a3pc3VgWBwnjYqs0S3kmLTYsVhQpVWVWE5iGmZZc5Sb8u4S+G6X/wBmGOJGem685b5Z9fl0W/ZhRTJ5G7gvFgM0EAjYT0WHV53CSrpo2YnBJpr3WVdfh7GsfXOrgctgAJGutlgMA8sIaXFk9J6ztrC3fxg9zKVTLLQ8Q5u0n7QnSCL+azXCcIxwDKtoAPUWHbul6aVQcvkbKDyJJfyM47gm02USMrs4cXGBEkNDYtOg91DUwk+HygjI24ixJcII+iO+JX5m0WtNhIAdrB6H7vTVQUszMuciIAgE/LJOh3krXhbcVyZ9Vtxt3+CTAcLeczmuY3MJDYMQBJADtPXsn4Fj7tYzNPzREuaOl/opaGNIJtcWE72j6W90xuLhxiQLAbEGNt7qvfzZlzZ8dR2PosMdWnLyZBksDEti0EC0GFScRxxlvNAvbKXXnaNzojxW8R4Ob5jeb23PsSlj6LczYywOWzety4EaGSlwuMkq5HLKs1yukuCpwFapUMFgAsDMwL6HrqrbC4c/K7KIHKRMEDv5W20TcO0Bxa1xJ87Fpt76oTH1SwiHGD5/juEc903XRjz5VGOxOy0c+Z6O0G/7oejVAEnQ2vbzBVQ/EWuSd5G0f60XDxDNTl/UAb3vt7JX2rMNnBiTVxTm5jkI0uJOUTEzOh0yi2hVl/Rt6s/9lnsI8CoXOMPMw4ZdI8p+u5U/jN/x+i1vC40l8AKSJqjWZX5uY6NJmx1/ZAUq5OvyzdcpvLpB3Ou6MbTvl6gaddQVocKFUKjUBIzDliR5xF1NhKwPKZAadeyqH1zmI/nVWvDmEMLpu6w7X/dLyQpWVVclrU5spfsY9rif0QNB4c+uyAIy3IE3EE+UR7I7DiQ4QIaRJ3JMm3axU2OwDQ01SBLgJjyH6LPCVOn5DhByTkvBVDh7W0shtuHOE66QdekKo4fhGlsPLYc45XzBaRNiYOuuVX9YggNff5ZjrmEeglB0MMKb3OyhweQINoGvrotkJ2uQo+50GVcL4lI+CAXBvK8C4pzzMB6yPqo+HWBDhDgesm4BOyL4Yx+eJaP7cgtkENNWI8zF1YjhzOYEf9vObHUgTqe6z5NSoOmdPDoJzjusqsRiQIkTJnqIF/0TsCDlcYDjBnMYtc220UPHaJpU5MEQD7lH/D+ELyBmIhjpAMBxmm2HW05j3sE55F6e4zehL1dhTYOu9r8xOpgjYgxspqjg4kAmSHERoIBcfSyP4vwE0iCX/McrQJN+rifVBNwRbUpSf+4XAxu2wI7EoY5Yz5QyenlD9xdYdpzwwAPJ16DZvnY2V62lkbDpO+4IkzcTf9kJwioxj2kAxDrSNLGO+uqnxPExUFRrQQS4gOsC2Qb76LFmc5NJGvTwim5PpGfrvY6uxpcLHlEgZwdh10+iB+GbYdzNPDq1AfodFm+N4seIXMzAtJJcQMxeHG89BAgK0wPGBhzUc8F/iEPMQOb7VuhlapaSUcVL8GnF9Qx5My4rv/g2pjJxLa9MQGtiXDqHXgedvJXGD+Ja+ZrqlRzqQ+am1rG5gbmLfN3WTpvJEC2Y6dBNgu1apkgRaZmSOlrrYtPjcVa8HKlrsu9/FnpvxjxBtbh5rMqNJzhtteZsxB2ghCYLDtYykKw1DSHNvAygmQOYESBbqvNBVJcCb9ibW/JXAr1HEf3XmCA2XGGz0WD7BRjtT4uzfh18I93X9Gv4vgml9OtSOdrTcE8uUyAQYkGT6XVdxrDy7M1jsrGgON4D9bny8tVn8XUqulviuy9CdShhUc43JuAPmcQdpIJ7q4aVrm+i82uwyjVNl/iOKUngzyuEEPAsAYEEC50HqVTuxhebWF5P4TKhp0nSb6j84Ka+ibQdRP1haI4ox6ORkzOdcBGGxDoy7g7fX6BW1Vzi12XW4HSe/VAYWiASWzZ0GY36AeYVpTado6X9P1QZeBasDwdNwMuMyAD9kRawjpG/VPxTA45Wtyza57CNdAOysv6UAA62t+CgojO4tdeSMpsMp1030SHkt2XtZXU28jgRo3pcQb32Kq/DLgY27+eyv8a+HVIHM5oubwXQD9J90D/SlgDbEmTpaLhOjPyU1RWYekS6Br2ibiLe6P8A+n1/uf8A4UXD6c7mSdjsbaK0yt+8/wBmfon5ZNtV8C4RpO/k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8233" name="AutoShape 55" descr="data:image/jpeg;base64,/9j/4AAQSkZJRgABAQAAAQABAAD/2wCEAAkGBxQTEhUUEhQVFRQXGBgaGBcXGBQWGRcWFxYXFhcaFxcYHCggGBolHBYXIjEhJSkrLi4uFx8zODMsNygtLisBCgoKDg0OGhAQGiwkHCQsLywsLCwsLCwsLCwsLCwsLCwsLCwsLCwsLCwsLC0sLCwsLCwsLCwsLCwsLCwsLCwsLP/AABEIAL4BCQMBIgACEQEDEQH/xAAcAAABBQEBAQAAAAAAAAAAAAAEAAIDBQYBBwj/xAA7EAABAwIEBAQDBwQBBAMAAAABAAIRAyEEEjFBBSJRYRNxgZEGMqFCUrHB0eHwFCNi8aIVM3KSFiWy/8QAGgEAAgMBAQAAAAAAAAAAAAAAAgMAAQQFBv/EACoRAAICAQQBAwMEAwAAAAAAAAABAhEDBBIhMUETIlEFFGEjMnGBkaGx/9oADAMBAAIRAxEAPwD25JdXCkNFnCVwpOUZckyYSQLjG2WYxYuVqqxWe4nQgyEpjolQ5DomoCELWfAVBkGIEqsxb4U+OxPdUeNxKdFFHcRVF0HN1Aa909jpTfBS7C6JR9Ksg6bYCdTddKUh8sZd4eojaKq8IVZUXKNi1ERdCMw9VV5PNCMaIASJs6GCNpFhTqxZangNaWwsU55Dlf8ABXnMO61YX7Uc/VL3s1q6mtKctKdmISSSSsgkkklCCSSSUIJJJJQgkkklCCXF1JQg0pJJJTLGkKCoESVG9qVOISYI9qBxVCZVk8KGpokMajK4ynCz/EqkCy1HFzeFlOI3sFSDRSYl8oGqyVcNwe6GxNGEe4KilqU7qbDtXHtlycTCLf4GwxvsNpldy8yiw5lWVOjdZ8k9sqN+LA5wcgnBBGtN0KxmVShyZfBia5okcecFHRaFXtdcKwaCNEnK6Nmk5VErqeaD0Wm4A5pbH2m6+RVBTiJ2NksLizSqhzYiYPkhw6intYGo02+3Hs9AZonITB4oPEhFLpxkcSSafI5cSSTbBOpJJKyCSSSUIJJJJQgkkklCCSSSUINKS45NBSW+Sx0pFMlOAQ9lkNRiCrVFY1dFVvbzFJkuRkGU+PZmKz+LwcEytpTY31VPxMAlA0MTozJoRdAY+laVemmgeKU4agXY1MyOJsUPVNkVjG3QFSpJQzfJ0tLC4MsMC7QFaPCsMNKyVB0O/l1r8ALC+g0PRYtRkdo6mCChBj8SBZMY3ld2UuMaIlRYR+o/l1ox5Lx8HNyYv1v5FSurVklt+iq8IDmHSVaFwaD2/LVBnycjdPDbA5w2uILSYg7p1d0G+osgKjbuU1CqS0Sdo9rLHkb22jTKHu3Gk+G8ftK1jHyF5XQxDqT5botz8N8VFZvcarpaTUWtrOR9S0bj+pHovpSlNXV0FI4x0JybK6E6LKOpJJIiCSSSUIJJJJQgkkklCDCFG4KYppSZotMgpvU4Kgc26lCTGTQToTiga1MzZHgJQraciJ0ZXiJLXyhKkuN1peJYVrtRcKqNHaNEppjUysbhVT8fENutM4LFfF2OymEO3kZF8mVxFWXIWsy+u91xtfMSuYevMjulZIuzu6Rx9Oh1L52ra4N0QesSsLn5xdbrh7ZY0+SwatNJM242qkT4vfy0Q2FpmVZVqWa0bITAmDBQ6afsaM2VXKL+CejShcxmPbTyl1g54aewINylxTilOk1hnNmqCmQDdpnKSewNlnuO1/EdVw4u4ZXMA1JgHL3OvunLHKVNlRlHleS6x1QspF7QCWgi/TQGF3hNUOqBg+0wu6iYBj8ViX8QqFplxIOQP2ylpMD2laD4TrxUDhtuflYwuAc5x2sY9U6emUcTsS9U5PbEvcSy8SZHa3VS8IxnhVWmYDhdMxGLp1KrhTJJbIdsJlzY/wCJQNZuZsDUEx/PNc3Epw77RtUfUhtl5R6jSxoc2WmVIzFgrz/4R4g4ksPfc7EbHRa91l28ORyjZ5zU6b0Z7S2o1w7RTAqpwWsj1Vo1a4MxSVEiSjdUATwnqSYB1JJJWQSSSShBJJJKEOFNlOKbCCfJaInFNZUUrgoXNWZqg1RM1dSanQjigQeq1COws3GqsHhQOdlBKBrkJMo8S2CZ2XlPxji89UxYCy33xTx0NJDel15RxSvmcVIK2Nj8g1LVKjZxQ/ixKjpYjW6qWJts6mDPGCVhbfmC33DHHwdbgLzanipI8/otjhOMinTgG4yg6HUTp3ghYNZgk0kjfps0JqVM0lbFNpgvcYaBrrrZefYrjjzYOO9+xbBkecn1Vn8ScXBy0Q75qbXtjTxc5IaTsC3MPOFkKsA2Mg3vqCRcHyR6LTbVcvJh+oZmlUGSYniLiRzE8xcPNxl34BF1HOdS8cODXNc1gbMPgNIBHQCIVS6gQZFxcg+WvqFJQqxrp0XReNVwcqOeSlcuSwweLlrw4i5aTrMtzGfMzEq74RiCGuaIh4yzP2SQ6B3kBZaMpcZBkQPzROErkW10gad5n2QygqCjmkpp2eqcF4TUYx7ntLZj5iOZ19Bra/uqviOOFOoQL2k/hHmqup8UZ8MKLgc5qB7CNGtA+WTeZn3VdVxRrYhwGrtAJ9/oPdYIYPdKWQ7UNQ4qo+X/AKNNhMaA5tVpykkCOp/gW+4fivEY12xH1XjlHEEgNBgh35/it3TxTopeG7KW1WuLfvCcjgOnK427J0YRxyXPYjUyeeDdcx7PQcEy6sYVRhsfTa5rHPAcc0AnUN1VuTZaonFn2DVdVPSNkLWfCJpGyqEqZJLglC6mykCtCkhY5JJJEQSSSShBLi6kqZBjlESpyENXb0SZxCiSsKcHLLcZ+I/6fFYWgdKxdmPS4a3/AJOnyBWb4F8ZxjqjK4y8z6UzLWtD3PaZ3iSIiyiIz01yAxjuVw7FZk/GTX8Rp4dhIYDUY8mwLoGTXaQQO/mrahxeliGPfRfmDXOaTeQW2NvqOoQzLiebfFNJwJImJWLxjbLV8W4j4zSdLkkdgYn6hZLF1bkK8aHtqivqOj1Qe8InE2v1UOGw5e8D3KcuhMm7Ca1CNNgPU/z8FLg3z6z+pRNTTeG79xZRZQ0y3QD6nVLfJFJ9EIw+Z3PMflt9VEWETmudAfK34BH0myQIudO4Gy7i6eg3EkTebXCtcFW32B0SIuAex+qgxNNwJlsGZgbTeFZuoAAAi9822olDsLmNI1aTeYM9xKjfwHCpcMEpUzF9L+twERhWNDgSMwv6EbugXjoosQwNeQDIFtFY4au14aKrgykxpIFNoBLup6k3uhyN7bQ7FCKntfZ1nESxzizmykEAtEEgm8bdUT8OUajq7XgFzs0kXsBeSdhMBW1DhDG03FxbFRuZkTmc11wD01GnQonhbW0qkAEQRI3dLXT7duqwzzpxaS5Opj001KLb47KnA0XMrjNIEuf/ALW3biGZqXhhrgX05JElsGZA8gboF+BbUeXU383hQ0GwLnfe6REeqyzK7xUJ5muoNYS06l2YzPQQ5Ihk9Sr7RpyRjBNLyW+IqVG8SLC4iKjgN+WvUDnAdBlBPuvZOE47xKLXvhuaSB/iDay8QfWZ4WHg/wB/M0ve6dA0uIJ7FwHotN8HfEj6lMtcYayoAw7tzNqSO+oXRwy3Lk4WqxKEuPJvMNiXeLVp1xl/u5aJGj2GmHjyIh49EziHEHU6tANPI6o9jr7BhIJ8nBZ3D8cqUxD/AO7UfWcKUua0MIbMGTmymIHSVmsXxZzaDJc54GJJ5wQcoa6GjeOZwJN7JnAlpnqFbiUVW0t3sc4H/wASLR6n2VjhDa68+4v8UZKlF1O9MucAT8xPiMNVk7CB7EKSn8SvGIqQSW1QBTmOXKyXekkieqiXIL6PRQU5ZWr8UNGBqVgR4tOnJafvaA9xMFaTCVMzGu+80H3EpqAJklwobxX/AHW+/wCyIoJJUVLENcXBpktMHsbfqvL/AIu+PHCtiMPTjJAaHE6PaZO2hgD1KpeCfF7qGKrPJLRUFRwDzyl+Vz2N1sM5AEa+qGUkiLk9pxOJZTGZ7g0SBJsJJgD1Xlvxp8eCoGDDOcGtqU3ZoOWoLPLT0ynKe91V8c+MnY3CPa6z2uY4gOixMggdnCPXusLxGsTlFhlaxlgBZoA9T3QuSZAri/Faleq+tUMvJdptI+z0GiGq4p73GqTD3kkxa5F4+vulTwriDEAiTeBPbuV2nTywNpN+sf7Q2W2EU8W9svL3B5cDmm/KZaZ6gifQIvCcfrUw4scAS57zE3e9uXNHUXIVJiMRIi6hGJI2t+iqr7Imy/4hiuRpAvVY7MJGocBPvdUBq3uf4FIK2YSPIe90C6cyKBbkyZ4LoAv2UmAs+9v2TGOl1uyMo1M0E35vm01uZRtl2muew99WB3Ik97WP86IEAlpE+vRdqVZknQWXcPVymD9qP9IKpAheAIcGi2YSSY0mfcaKaqcrnFw5tAfT+eyY6qC6dP0Cgq4jmBN4KpogNisVfTUSekKCnVFybg2jsliACSJ3kHW2ijezLHdFwEkGZaZNMvLoh3iGQTb5C0xptB6JlSmRYHlMXiLkd7x9FFgRLjvDSb7gfn+iLrcUzXLRIkDexAHvZB0+DU2pRuS5NjhqLaWEY8vOY5CTqQRU8MtaDsBFu6ExXEQXtab8hLz/AJBwEecQfNZ6lxBz8rHE5c4JHewEKJ+JIcd3EwenoNtFlWmpuzS/qHtSXg9CxPGKVKS2DDbD7JzEmCdiDPuspxjEtc/M2ZqtzucTd7ibZhtEAeiFrVczMh1jc+cT6QhKrSJnSLdR1+iHHplF2Fl16nFxrtdhuLxH9sU283KNohxnMPw+i0XwyxlPDtgQ6SXOJMOewlxIHYWnsVkxUM23iTGgF7HqtDxX+1hqYbre3/kLn6rVBbDnznv/AMEnE8cKvhlsMDHZpAEjK62U9OUHzKr5LnXJyw7fV17+8IcYkQY5gAL6QDqAPILj8WBcXJBJ06iAhk2xTZeU8QXNptgES50k2zXbPmGkhdwVexc92XwqZyNIJzEki3uPZUDKmUAXBAJ9Te/ouMrl4cAbAE6gaeaGO6yrLWviangtjXJUabCYAAB8oE+gXtHwlxDxsNTdBBaA09y0ASvBi8v8NjAS4wLTLjPTzNl7xwXDtwmEYxxtTYS7qDBe62+pWmLB/BaVqmw90Lbv7Ku4bxoVqLKgIzPZm6ASSNEJ/wBQP+SLsNI8AfUBdzEnSesHX6KQ1LwDmYHPySLgE6+oaFV1K/XdF4SsTH08kuSYIdSeIO0QRABnYgn2+qjeQXXHf2ErjBsITsHfOOgn6hUlSLYbU2EaRJ7C/wCJVdiiQyR1/wCJCJq4rldrN/1CrXYibaW/dRJgUd8K7ZOxm++v5/RJzeUA92+pj9EK9xzDNIMifIwic82i02/VE77LJaogQ3QSfyQdIy6NpR/UdkDXp5RPcz1QxlzQVHXjK8RayINTUCzSf2Vb4spzK8wmUUHV3XgabT7pjqubsQuimRlcdInzTH0gbjzUISNxBO+nZSNdMKKjUAkncR2AUDHKBFixv9yeUiAYIME9CjMRRZm0iZMA5oBNoPkd1TjE6QIiUdg8RLuboNPpolSj5NOOcUttDqkCpBeMrafLmvEuNhHckqCrLjAbrF7j1jui3Ob47csHkINpvcn1jdT12GxyadTq0mQZG20pblQ/ZuT+LIzwaqwMc4taHgEODg6AdCQL7FOHDzLg6AWguJLgAQOhOsqxoPe6C8imWjlyw0kSZFzeDKK45gw8sw9Itaxw8RxIGYmYDS46jNJjukerO6bNH2mJxtWZplbcA3bffeb9BCjxOJzQHX1Pl2Vq/hL5dnmb2byyABOUDUaW7oDFYEBs3kdtdVqjNHPlgdncJXDbCS4xMaACfqi8fiM9i75RE367IDhzDcxYR0Fp79YUuJbmAcLC+hETtYnW6J1YvbwPa4NDTBkj0PW3VD13wYE262MG8rQ8J4Mx7bvJeQCGi8NJmHHQOMi3RVPHQGvINiAMp1nX2P7qlyyvTdWB06xEgmZ277GVPVqA7S7TN+wsgMNMmVoOEcFNVrjmEN1ggkmAQL6WIv2RAOiXhdQU2CscuZrmgCTmMXdA2EEK9wuJxGKrCj4xZTcXOLiYEH5mg/fLZaheG8Api9SS4AQ2RDdZmNbrQ4RrWtJDQTsf0RUB0aOmaZZTFJsMYA1rdwBYjuQuZP8AM+wXaGKp5GtMtLYynLPiHKHOIA1be/ku+H/lS9/3V7kgkmfODipcPVgplZ4Pn1XcAQajQ6zSQCexKllFxhbNL+tv1T8O/K0m3Nt2/wBqDENDHmmCSBGupsEJiMT/AD1Q9lD8WbmD6dShoh7ZO9+24TnV7d/wQrqs+aJIpBuIAJJ7D0hcpazpCHdUIsU6m+VK4CDnEtg7kH0v/PdA1q2aZ9lJiMRMINxKpIgmsMgIvDUmh1zOtvwT8LSBi1zY+qdWwxDiwiDKtss654jyFlBmspqlDL7H1tYoSZCiLoJp3FlFSEFKnrbROe8aAdPdRlp0E1KkljS2NfWya485gFnadPNKgSXMBuJWixfDKdQCCQ77Tt3dZB9EieRQas1xwvNFteChGIcHAgAQ0iRvr9bo91erlHzaagCw0idmmTPqga+EFOplLrATPnNlb8KqNa4MJDp+afu6xPmpkdq0iYdyk4y4K91SoIzB0nQmT7K2w76gqguLmu8IWMaZjlFxYbhS/wBQG1HHMSCJLNbSL2+1GnkEPWxWZxexrs2VrRmg2bpbTUlJblLih0XDHc9/9BXEcMMrXOOaA4mXOLiNCRqIDhEiyCqeEA0Na0nUkG4JvFukfVcxtcvaZdzAODpiMs3EC0HX2QNesCbGZMG2sb/gihB+WDl1UHe1EmJw0gmQYvAJJAJHzDbVWvDOF8v9ynnc67ACWtAtZx2NhsquviAJIbrb16H0hHcK434TXOdzP1AOk6QikpNcCccluW5F1wc+E6t4riXNAb/iBqA2NTMX8uio+O0gKmYkkukuGzQSQA07julw3HF5e94Ju52Um0/nFo9VLWrE/wBx55SIIOkkB2uwmUKtS5GboSg4x+TPVjzdBprP8lWGDxEDKCfQ6z23Kkq1GsjlpmR92QQo341ti2mGkdOifusxzhTNBw+rUAcTNyBsYaOv1RuI4kB4bmPtNx2tchZocTsT1EekqMYkOMGY7RIso5PwBRqa3xIW1aLszi2nmJFrkggAeWqov/lGJ+8f/Rv6KXhFBpJNbRslstd8xsBfpqj/APp9P7/0d+iAZFM83dTN1ffDdBha7NT5wQZI+ydCJ8vqhuI8M8MPIeHZQ0kEQ7mMTCuOAtLxTcXADw3NdImYLRYdbKZci2WhFg9Wkx3jkgl40N4HLfRB8UwwdUpNptDBUAi+/n/NVfYGkMz2loyvFj0J29Qmuw0iHAAgS2b6E6Da0JMc1AsyWPoZHlovBj1UYcBGxBVn8Q4fK8EEEPkiNtAqaowjeZ6LZB7o2EnZLUEmUnD3UrqRDb9JAETc/a3Gi5SpOccoG0+g1KIMY2mYlEYajEGQZ27nbzSIsJPWRtqAJRmEaBcwTsLzcHbtEeoQSY2MLH4Sjd20D1F4/nmn12kuBMyBY3Ol572lFCiKhscpgG/WTPmLD3U9VgEg6zZ3n/D7oN3kNQT4AalIMmTLS2bwNeiqTR6GRtsrp7CXZbEXHlv57qD+mBaCIkT8o01se2iK6JstFV7JrWnVECiYLtmmPUgkedgU/Dt0KtyKjD5I2Oylpn7QJja6uXBxIMudrAmInc2VbiKMtJa3vHbqpsJWcOvNAnobJc1aH4p7JOJK2nOIcKr4AYRIi4+y247+amrcLyw6kX95a4wYBta4VdUJFUzJIPr6lXGHxL3BoOYnaAeVmhLv8RIuk5HKNNMdihDJakuRvC8PUcTEOcLFgHNET7LmFpND3tcHw3lcAbiDcAyieFYWp4hIdkc35jMOIDo5TrMIHAgVHFxfALiTdwmTuZ17oFktvnguekjFKS7sJxTA1jQ1ryHTqAMzQQSJnW4VTiGHPJAYLQJEaDQDqfxWjdgqeVoAa7NnILnZrQwGMxi0fUqmGHGcsAAdGsANP6enRFjmXmwKK4QBWqOLibEnXLp3hRxoIM2tfzW04Lw2mTpLQx3YggAAO6XP0VbhOGsqlwYCXNJLm6QNiDpb81cdQra+BM9HPapfIDhcO4usDzENgAzMTEI91DM3mc0EOcBuTA1IGxKjwGAqNLHs5jBPObAmW72M6+yKxGDfkJdHiO3GkibDtoo8ib7Cx4dna5KbG4YgjM9l9w08sRrB7oSpYxJt6T3urFnDKj3c2kWIiLDlXaXBw54a59zodQYvF9031IrtiMkG1dFfhqgzaW9VZYHC5gQ0c45g6YzC+g0VhQ+Gg0c5jqdhbWd1beC0BhDQcogEWkWiQFjy62K/aZ1Ehw7MjMs5nOgwZNwNRfzTof8A5fRNp8WZnLALi5sIAAvrebH+FTf17O3sVm9bL8BGT4lScfEeRqzLA3IM+yL+HmMFBrgTN5B+9OnlCbicQdHb2jS5nXqnNcWtABENta0/utk23HazOFUqmR74m973uIAROEpu8STBYQZvJk3EdlVNJiTv/CD2/RHh7paJsN/Y6dkmSaKBviWlNIiILb94Bvf2WOatjxym9zACSMzgD2Yd43VGeDczwXgBtxaS4D8LGd1s006jTCigV1R7gYv+5uoqZBMmdwfyEbojD0HOJyNcCL3IFp7xPkFDSq3aNBmJMCwk7dlqDQTnMBrWgAanc3JE+Un2VlhOEucJqZgDOXrpqfIn1XKDRnDhlGVoMExmv1i/or7huIe5kuMkEz5bZe2nskyddD+0OZw4smDDSPkN4g3AO4sT5FB4sZS8AkWsel7kdzZWTqwvMjUX7hV1RxfZs2udpgCBfvf0Qxb8gsqqzst5gk6+4/JF8GwxzGQDzCRMcp1I67ojhuBa81PEm2ggls66z1/FHVGNaZcBNyCLWFx+Kqb3cB45ODsj4/TJaIgAmZiGtbJEuPmYjuswzodZj2lbDCkPc5rmy1zW5gQYLftAA6X310VViPhp1NxLGl7dRqCGxmlx2jT0VRko8MrbKTQLgvkcYJaASbagC4E6qHAYSo1rKvzMMGNYbpcddlYVKLixwbywBmBc6ACLkD8lLwGiHYWm6d3W6QSB+RSp5ajf5Olg0a3pc3VgWBwnjYqs0S3kmLTYsVhQpVWVWE5iGmZZc5Sb8u4S+G6X/wBmGOJGem685b5Z9fl0W/ZhRTJ5G7gvFgM0EAjYT0WHV53CSrpo2YnBJpr3WVdfh7GsfXOrgctgAJGutlgMA8sIaXFk9J6ztrC3fxg9zKVTLLQ8Q5u0n7QnSCL+azXCcIxwDKtoAPUWHbul6aVQcvkbKDyJJfyM47gm02USMrs4cXGBEkNDYtOg91DUwk+HygjI24ixJcII+iO+JX5m0WtNhIAdrB6H7vTVQUszMuciIAgE/LJOh3krXhbcVyZ9Vtxt3+CTAcLeczmuY3MJDYMQBJADtPXsn4Fj7tYzNPzREuaOl/opaGNIJtcWE72j6W90xuLhxiQLAbEGNt7qvfzZlzZ8dR2PosMdWnLyZBksDEti0EC0GFScRxxlvNAvbKXXnaNzojxW8R4Ob5jeb23PsSlj6LczYywOWzety4EaGSlwuMkq5HLKs1yukuCpwFapUMFgAsDMwL6HrqrbC4c/K7KIHKRMEDv5W20TcO0Bxa1xJ87Fpt76oTH1SwiHGD5/juEc903XRjz5VGOxOy0c+Z6O0G/7oejVAEnQ2vbzBVQ/EWuSd5G0f60XDxDNTl/UAb3vt7JX2rMNnBiTVxTm5jkI0uJOUTEzOh0yi2hVl/Rt6s/9lnsI8CoXOMPMw4ZdI8p+u5U/jN/x+i1vC40l8AKSJqjWZX5uY6NJmx1/ZAUq5OvyzdcpvLpB3Ou6MbTvl6gaddQVocKFUKjUBIzDliR5xF1NhKwPKZAadeyqH1zmI/nVWvDmEMLpu6w7X/dLyQpWVVclrU5spfsY9rif0QNB4c+uyAIy3IE3EE+UR7I7DiQ4QIaRJ3JMm3axU2OwDQ01SBLgJjyH6LPCVOn5DhByTkvBVDh7W0shtuHOE66QdekKo4fhGlsPLYc45XzBaRNiYOuuVX9YggNff5ZjrmEeglB0MMKb3OyhweQINoGvrotkJ2uQo+50GVcL4lI+CAXBvK8C4pzzMB6yPqo+HWBDhDgesm4BOyL4Yx+eJaP7cgtkENNWI8zF1YjhzOYEf9vObHUgTqe6z5NSoOmdPDoJzjusqsRiQIkTJnqIF/0TsCDlcYDjBnMYtc220UPHaJpU5MEQD7lH/D+ELyBmIhjpAMBxmm2HW05j3sE55F6e4zehL1dhTYOu9r8xOpgjYgxspqjg4kAmSHERoIBcfSyP4vwE0iCX/McrQJN+rifVBNwRbUpSf+4XAxu2wI7EoY5Yz5QyenlD9xdYdpzwwAPJ16DZvnY2V62lkbDpO+4IkzcTf9kJwioxj2kAxDrSNLGO+uqnxPExUFRrQQS4gOsC2Qb76LFmc5NJGvTwim5PpGfrvY6uxpcLHlEgZwdh10+iB+GbYdzNPDq1AfodFm+N4seIXMzAtJJcQMxeHG89BAgK0wPGBhzUc8F/iEPMQOb7VuhlapaSUcVL8GnF9Qx5My4rv/g2pjJxLa9MQGtiXDqHXgedvJXGD+Ja+ZrqlRzqQ+am1rG5gbmLfN3WTpvJEC2Y6dBNgu1apkgRaZmSOlrrYtPjcVa8HKlrsu9/FnpvxjxBtbh5rMqNJzhtteZsxB2ghCYLDtYykKw1DSHNvAygmQOYESBbqvNBVJcCb9ibW/JXAr1HEf3XmCA2XGGz0WD7BRjtT4uzfh18I93X9Gv4vgml9OtSOdrTcE8uUyAQYkGT6XVdxrDy7M1jsrGgON4D9bny8tVn8XUqulviuy9CdShhUc43JuAPmcQdpIJ7q4aVrm+i82uwyjVNl/iOKUngzyuEEPAsAYEEC50HqVTuxhebWF5P4TKhp0nSb6j84Ka+ibQdRP1haI4ox6ORkzOdcBGGxDoy7g7fX6BW1Vzi12XW4HSe/VAYWiASWzZ0GY36AeYVpTado6X9P1QZeBasDwdNwMuMyAD9kRawjpG/VPxTA45Wtyza57CNdAOysv6UAA62t+CgojO4tdeSMpsMp1030SHkt2XtZXU28jgRo3pcQb32Kq/DLgY27+eyv8a+HVIHM5oubwXQD9J90D/SlgDbEmTpaLhOjPyU1RWYekS6Br2ibiLe6P8A+n1/uf8A4UXD6c7mSdjsbaK0yt+8/wBmfon5ZNtV8C4RpO/k/9k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56" name="Text Box 2"/>
          <p:cNvSpPr txBox="1">
            <a:spLocks noChangeArrowheads="1"/>
          </p:cNvSpPr>
          <p:nvPr/>
        </p:nvSpPr>
        <p:spPr bwMode="auto">
          <a:xfrm>
            <a:off x="-1" y="0"/>
            <a:ext cx="9144000" cy="69763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46603" tIns="23302" rIns="46603" bIns="23302" anchor="ctr"/>
          <a:lstStyle>
            <a:defPPr>
              <a:defRPr lang="ru-RU"/>
            </a:defPPr>
            <a:lvl1pPr algn="ctr"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</a:rPr>
              <a:t>ПРИНАДЛЕЖНОСТЬ ЛЕСНЫХ УГОДИЙ</a:t>
            </a:r>
          </a:p>
        </p:txBody>
      </p:sp>
      <p:pic>
        <p:nvPicPr>
          <p:cNvPr id="54" name="Picture 2">
            <a:extLst>
              <a:ext uri="{FF2B5EF4-FFF2-40B4-BE49-F238E27FC236}">
                <a16:creationId xmlns:a16="http://schemas.microsoft.com/office/drawing/2014/main" id="{361F002F-6A19-4378-AB54-2DA7377DD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0" y="4878217"/>
            <a:ext cx="2621192" cy="31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2">
            <a:extLst>
              <a:ext uri="{FF2B5EF4-FFF2-40B4-BE49-F238E27FC236}">
                <a16:creationId xmlns:a16="http://schemas.microsoft.com/office/drawing/2014/main" id="{6BE6183E-4F44-44F8-8DA6-CA287CA73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4" y="5145097"/>
            <a:ext cx="2599219" cy="1788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96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7666" y="637636"/>
            <a:ext cx="9137605" cy="622572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Text Box 312"/>
          <p:cNvSpPr txBox="1">
            <a:spLocks noChangeArrowheads="1"/>
          </p:cNvSpPr>
          <p:nvPr/>
        </p:nvSpPr>
        <p:spPr bwMode="auto">
          <a:xfrm>
            <a:off x="0" y="-41501"/>
            <a:ext cx="9144000" cy="7341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РЕКОМЕНДАЦИИ ПО ПРОВЕДЕНИЮ ПРЕВЕНТИВНЫХ МЕРОПРИЯТИЙ </a:t>
            </a:r>
          </a:p>
          <a:p>
            <a:r>
              <a:rPr lang="ru-RU" dirty="0"/>
              <a:t>ПО РИСКУ ВОЗНИКНОВЕНИЯ ПРИРОДНЫХ ПОЖАРОВ НА ТЕРРИТОРИИ КРАСНОДАРСКОГО КРАЯ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2060" y="1683768"/>
            <a:ext cx="7368332" cy="32778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Довести прогноз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глав городских и сельских поселений, руководителей туристических групп, руководителей санаторно-курортных комплексов, руководителей баз и зон отдыха, руководителей предприятий, организаций, аварийно-спасательных формирований;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Усилить контроль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соблюдением обязательных противопожарных разрывов в населенных пунктах.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патрулирование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местах огнеопасных работ,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контролировать соблюдение правил пожарной безопасности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Поддерживать в постоянной готовности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системы оповещения населения;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Рекомендовать неукоснительное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требований по организации минерализованных полос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предприятиям, организациям, учреждениям, другим юридическим лицам и гражданам, ведущих заготовки леса, и деятельность которых связана с лесными массивами, а также населенным пунктам, расположенным вблизи лесных массивов;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П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роводить разведку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основного возможного направления распространения пожара;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В случае возникновения возгорания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опашку участков пожара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создать заградительные полосы и осуществить пуск встречного огня;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подготовительные работы по проведению эвакуации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и материальных ценностей,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провести заблаговременную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эвакуацию;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своевременное реагирование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ответственных должностных лиц от городских и сельских поселений </a:t>
            </a:r>
            <a:b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возникающие термические аномалии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мобильном приложении «Термические точки».</a:t>
            </a:r>
            <a:endParaRPr lang="ru-RU" sz="1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32070" y="1433295"/>
            <a:ext cx="7368331" cy="218192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превентивных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250467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9104</TotalTime>
  <Words>799</Words>
  <Application>Microsoft Office PowerPoint</Application>
  <PresentationFormat>Экран (4:3)</PresentationFormat>
  <Paragraphs>143</Paragraphs>
  <Slides>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MS Mincho</vt:lpstr>
      <vt:lpstr>Times New Roman</vt:lpstr>
      <vt:lpstr>Тема Office</vt:lpstr>
      <vt:lpstr>Презентация PowerPoint</vt:lpstr>
      <vt:lpstr>Презентация PowerPoint</vt:lpstr>
      <vt:lpstr>Краснодарский край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ARM_9</cp:lastModifiedBy>
  <cp:revision>1361</cp:revision>
  <cp:lastPrinted>2023-08-24T02:55:12Z</cp:lastPrinted>
  <dcterms:created xsi:type="dcterms:W3CDTF">2020-10-14T14:17:55Z</dcterms:created>
  <dcterms:modified xsi:type="dcterms:W3CDTF">2024-04-18T14:04:16Z</dcterms:modified>
</cp:coreProperties>
</file>