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50" y="701697"/>
            <a:ext cx="1933130" cy="1169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1359</cp:revision>
  <dcterms:created xsi:type="dcterms:W3CDTF">2020-10-19T16:39:39Z</dcterms:created>
  <dcterms:modified xsi:type="dcterms:W3CDTF">2024-04-10T09:33:14Z</dcterms:modified>
</cp:coreProperties>
</file>