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"/>
  </p:notesMasterIdLst>
  <p:sldIdLst>
    <p:sldId id="345" r:id="rId2"/>
    <p:sldId id="346" r:id="rId3"/>
    <p:sldId id="347" r:id="rId4"/>
    <p:sldId id="348" r:id="rId5"/>
    <p:sldId id="349" r:id="rId6"/>
    <p:sldId id="351" r:id="rId7"/>
    <p:sldId id="352" r:id="rId8"/>
    <p:sldId id="353" r:id="rId9"/>
    <p:sldId id="354" r:id="rId10"/>
    <p:sldId id="355" r:id="rId11"/>
    <p:sldId id="356" r:id="rId12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576" autoAdjust="0"/>
    <p:restoredTop sz="92436" autoAdjust="0"/>
  </p:normalViewPr>
  <p:slideViewPr>
    <p:cSldViewPr snapToGrid="0">
      <p:cViewPr>
        <p:scale>
          <a:sx n="100" d="100"/>
          <a:sy n="100" d="100"/>
        </p:scale>
        <p:origin x="1338" y="34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02.04.2024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7812" y="722989"/>
            <a:ext cx="12229812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399" name="Группа 398"/>
          <p:cNvGrpSpPr/>
          <p:nvPr/>
        </p:nvGrpSpPr>
        <p:grpSpPr>
          <a:xfrm>
            <a:off x="5082640" y="1430505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38%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1230/29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12714/35918 </a:t>
              </a: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Крыловский р-н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08" name="Группа 407"/>
          <p:cNvGrpSpPr/>
          <p:nvPr/>
        </p:nvGrpSpPr>
        <p:grpSpPr>
          <a:xfrm>
            <a:off x="5441192" y="2432841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1110/732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33166/134951 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Тихорецкий р-н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18" name="Группа 417"/>
          <p:cNvGrpSpPr/>
          <p:nvPr/>
        </p:nvGrpSpPr>
        <p:grpSpPr>
          <a:xfrm>
            <a:off x="6500053" y="2154272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693/959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11048/31303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Белоглинский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27" name="Группа 426"/>
          <p:cNvGrpSpPr/>
          <p:nvPr/>
        </p:nvGrpSpPr>
        <p:grpSpPr>
          <a:xfrm>
            <a:off x="6808287" y="3254424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51%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984/46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10950/31701 </a:t>
              </a: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Успенский р-н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2" name="Группа 461"/>
          <p:cNvGrpSpPr/>
          <p:nvPr/>
        </p:nvGrpSpPr>
        <p:grpSpPr>
          <a:xfrm>
            <a:off x="7030492" y="4185955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1656/129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24438/64500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Отрадненский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0" name="Группа 479"/>
          <p:cNvGrpSpPr/>
          <p:nvPr/>
        </p:nvGrpSpPr>
        <p:grpSpPr>
          <a:xfrm>
            <a:off x="2479541" y="2592273"/>
            <a:ext cx="1581368" cy="723767"/>
            <a:chOff x="406713" y="1180365"/>
            <a:chExt cx="1581368" cy="723767"/>
          </a:xfrm>
        </p:grpSpPr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Скругленный прямоугольник 4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4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рямоугольник 4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4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9" name="Группа 488"/>
          <p:cNvGrpSpPr/>
          <p:nvPr/>
        </p:nvGrpSpPr>
        <p:grpSpPr>
          <a:xfrm>
            <a:off x="2186051" y="3556155"/>
            <a:ext cx="1581368" cy="723767"/>
            <a:chOff x="406713" y="1180365"/>
            <a:chExt cx="1581368" cy="723767"/>
          </a:xfrm>
        </p:grpSpPr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Прямая соединительная линия 49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2" name="Скругленный прямоугольник 49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9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4" name="Прямоугольник 49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рямоугольник 49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9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9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8" name="Группа 497"/>
          <p:cNvGrpSpPr/>
          <p:nvPr/>
        </p:nvGrpSpPr>
        <p:grpSpPr>
          <a:xfrm>
            <a:off x="3908787" y="3090076"/>
            <a:ext cx="1581368" cy="723767"/>
            <a:chOff x="406713" y="1180365"/>
            <a:chExt cx="1581368" cy="723767"/>
          </a:xfrm>
        </p:grpSpPr>
        <p:cxnSp>
          <p:nvCxnSpPr>
            <p:cNvPr id="499" name="Прямая соединительная линия 4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1" name="Скругленный прямоугольник 5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37%</a:t>
              </a:r>
            </a:p>
          </p:txBody>
        </p:sp>
        <p:sp>
          <p:nvSpPr>
            <p:cNvPr id="5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3" name="Прямоугольник 5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рямоугольник 5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22387/151149 </a:t>
              </a:r>
            </a:p>
          </p:txBody>
        </p:sp>
        <p:sp>
          <p:nvSpPr>
            <p:cNvPr id="50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Краснодар</a:t>
              </a:r>
            </a:p>
          </p:txBody>
        </p:sp>
        <p:sp>
          <p:nvSpPr>
            <p:cNvPr id="50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2831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2" name="Рисунок 46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1630" y="722989"/>
            <a:ext cx="12196819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09" name="Группа 508"/>
          <p:cNvGrpSpPr/>
          <p:nvPr/>
        </p:nvGrpSpPr>
        <p:grpSpPr>
          <a:xfrm>
            <a:off x="4135054" y="3903955"/>
            <a:ext cx="1581368" cy="723767"/>
            <a:chOff x="406713" y="1180365"/>
            <a:chExt cx="1581368" cy="723767"/>
          </a:xfrm>
        </p:grpSpPr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Прямая соединительная линия 5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2" name="Скругленный прямоугольник 5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10%</a:t>
              </a:r>
            </a:p>
          </p:txBody>
        </p:sp>
        <p:sp>
          <p:nvSpPr>
            <p:cNvPr id="5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4" name="Прямоугольник 5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1656/129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рямоугольник 5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24438/64500</a:t>
              </a:r>
            </a:p>
          </p:txBody>
        </p:sp>
        <p:sp>
          <p:nvSpPr>
            <p:cNvPr id="5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Отрадненский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1727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676" y="699262"/>
            <a:ext cx="12213676" cy="615873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91" name="Группа 490"/>
          <p:cNvGrpSpPr/>
          <p:nvPr/>
        </p:nvGrpSpPr>
        <p:grpSpPr>
          <a:xfrm>
            <a:off x="2875755" y="3926321"/>
            <a:ext cx="1581368" cy="723767"/>
            <a:chOff x="406713" y="1180365"/>
            <a:chExt cx="1581368" cy="723767"/>
          </a:xfrm>
        </p:grpSpPr>
        <p:cxnSp>
          <p:nvCxnSpPr>
            <p:cNvPr id="492" name="Прямая соединительная линия 49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Прямая соединительная линия 49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Скругленный прямоугольник 49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9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рямоугольник 49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9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9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1365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3588" y="707398"/>
            <a:ext cx="12225588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71" name="Группа 470"/>
          <p:cNvGrpSpPr/>
          <p:nvPr/>
        </p:nvGrpSpPr>
        <p:grpSpPr>
          <a:xfrm>
            <a:off x="4225390" y="3107091"/>
            <a:ext cx="1581368" cy="723767"/>
            <a:chOff x="406713" y="1180365"/>
            <a:chExt cx="1581368" cy="723767"/>
          </a:xfrm>
        </p:grpSpPr>
        <p:cxnSp>
          <p:nvCxnSpPr>
            <p:cNvPr id="472" name="Прямая соединительная линия 47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4" name="Скругленный прямоугольник 47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38%</a:t>
              </a:r>
            </a:p>
          </p:txBody>
        </p:sp>
        <p:sp>
          <p:nvSpPr>
            <p:cNvPr id="47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1230/29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12714/35918 </a:t>
              </a:r>
            </a:p>
          </p:txBody>
        </p:sp>
        <p:sp>
          <p:nvSpPr>
            <p:cNvPr id="47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Крыловский р-н</a:t>
              </a:r>
            </a:p>
          </p:txBody>
        </p:sp>
        <p:sp>
          <p:nvSpPr>
            <p:cNvPr id="47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2350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2856" y="731604"/>
            <a:ext cx="12208097" cy="612639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18" name="Группа 417"/>
          <p:cNvGrpSpPr/>
          <p:nvPr/>
        </p:nvGrpSpPr>
        <p:grpSpPr>
          <a:xfrm>
            <a:off x="2539336" y="2592273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693/959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11048/31303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Белоглинский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1683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689968"/>
            <a:ext cx="12199936" cy="618708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08" name="Группа 407"/>
          <p:cNvGrpSpPr/>
          <p:nvPr/>
        </p:nvGrpSpPr>
        <p:grpSpPr>
          <a:xfrm>
            <a:off x="4494642" y="2503809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1110/732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33166/134951 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Тихорецкий р-н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7563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851" y="711375"/>
            <a:ext cx="12213851" cy="614662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27" name="Группа 426"/>
          <p:cNvGrpSpPr/>
          <p:nvPr/>
        </p:nvGrpSpPr>
        <p:grpSpPr>
          <a:xfrm>
            <a:off x="4227012" y="3107091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51%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984/46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10950/31701 </a:t>
              </a: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Успенский р-н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2378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543" y="725858"/>
            <a:ext cx="12217543" cy="613214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3092689" y="1291429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41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Прямоугольник 41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41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1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19" name="Группа 418"/>
          <p:cNvGrpSpPr/>
          <p:nvPr/>
        </p:nvGrpSpPr>
        <p:grpSpPr>
          <a:xfrm>
            <a:off x="4126500" y="1103384"/>
            <a:ext cx="1581368" cy="723767"/>
            <a:chOff x="406713" y="1180365"/>
            <a:chExt cx="1581368" cy="723767"/>
          </a:xfrm>
        </p:grpSpPr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Прямая соединительная линия 42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2" name="Скругленный прямоугольник 42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  <p:sp>
          <p:nvSpPr>
            <p:cNvPr id="42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699/81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5" name="Прямоугольник 42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14548/39090 </a:t>
              </a:r>
            </a:p>
          </p:txBody>
        </p:sp>
        <p:sp>
          <p:nvSpPr>
            <p:cNvPr id="42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Щербиновский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2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28" name="Группа 427"/>
          <p:cNvGrpSpPr/>
          <p:nvPr/>
        </p:nvGrpSpPr>
        <p:grpSpPr>
          <a:xfrm>
            <a:off x="3218970" y="2011694"/>
            <a:ext cx="1581368" cy="723767"/>
            <a:chOff x="406713" y="1180365"/>
            <a:chExt cx="1581368" cy="723767"/>
          </a:xfrm>
        </p:grpSpPr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Прямая соединительная линия 42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Скругленный прямоугольник 43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43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Прямоугольник 43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46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7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3" name="Группа 472"/>
          <p:cNvGrpSpPr/>
          <p:nvPr/>
        </p:nvGrpSpPr>
        <p:grpSpPr>
          <a:xfrm>
            <a:off x="2778527" y="2705424"/>
            <a:ext cx="1581368" cy="723767"/>
            <a:chOff x="406713" y="1180365"/>
            <a:chExt cx="1581368" cy="723767"/>
          </a:xfrm>
        </p:grpSpPr>
        <p:cxnSp>
          <p:nvCxnSpPr>
            <p:cNvPr id="474" name="Прямая соединительная линия 47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Прямая соединительная линия 47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6" name="Скругленный прямоугольник 47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47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8" name="Прямоугольник 47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9" name="Прямоугольник 47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48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48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2" name="Группа 481"/>
          <p:cNvGrpSpPr/>
          <p:nvPr/>
        </p:nvGrpSpPr>
        <p:grpSpPr>
          <a:xfrm>
            <a:off x="3307010" y="3972565"/>
            <a:ext cx="1581368" cy="723767"/>
            <a:chOff x="406713" y="1180365"/>
            <a:chExt cx="1581368" cy="723767"/>
          </a:xfrm>
        </p:grpSpPr>
        <p:cxnSp>
          <p:nvCxnSpPr>
            <p:cNvPr id="483" name="Прямая соединительная линия 48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Прямая соединительная линия 48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5" name="Скругленный прямоугольник 48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8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7" name="Прямоугольник 48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рямоугольник 48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8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9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1" name="Группа 490"/>
          <p:cNvGrpSpPr/>
          <p:nvPr/>
        </p:nvGrpSpPr>
        <p:grpSpPr>
          <a:xfrm>
            <a:off x="2037555" y="3830858"/>
            <a:ext cx="1581368" cy="723767"/>
            <a:chOff x="406713" y="1180365"/>
            <a:chExt cx="1581368" cy="723767"/>
          </a:xfrm>
        </p:grpSpPr>
        <p:cxnSp>
          <p:nvCxnSpPr>
            <p:cNvPr id="492" name="Прямая соединительная линия 49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Прямая соединительная линия 49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Скругленный прямоугольник 49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9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рямоугольник 49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9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9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0" name="Группа 499"/>
          <p:cNvGrpSpPr/>
          <p:nvPr/>
        </p:nvGrpSpPr>
        <p:grpSpPr>
          <a:xfrm>
            <a:off x="7863355" y="3488634"/>
            <a:ext cx="1581368" cy="723767"/>
            <a:chOff x="406713" y="1180365"/>
            <a:chExt cx="1581368" cy="723767"/>
          </a:xfrm>
        </p:grpSpPr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Прямая соединительная линия 50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3" name="Скругленный прямоугольник 50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51%</a:t>
              </a:r>
            </a:p>
          </p:txBody>
        </p:sp>
        <p:sp>
          <p:nvSpPr>
            <p:cNvPr id="50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984/46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рямоугольник 50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10950/31701 </a:t>
              </a:r>
            </a:p>
          </p:txBody>
        </p:sp>
        <p:sp>
          <p:nvSpPr>
            <p:cNvPr id="50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Успенский р-н</a:t>
              </a:r>
            </a:p>
          </p:txBody>
        </p:sp>
        <p:sp>
          <p:nvSpPr>
            <p:cNvPr id="50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9" name="Группа 508"/>
          <p:cNvGrpSpPr/>
          <p:nvPr/>
        </p:nvGrpSpPr>
        <p:grpSpPr>
          <a:xfrm>
            <a:off x="8030779" y="4557643"/>
            <a:ext cx="1581368" cy="723767"/>
            <a:chOff x="406713" y="1180365"/>
            <a:chExt cx="1581368" cy="723767"/>
          </a:xfrm>
        </p:grpSpPr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Прямая соединительная линия 5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2" name="Скругленный прямоугольник 5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10%</a:t>
              </a:r>
            </a:p>
          </p:txBody>
        </p:sp>
        <p:sp>
          <p:nvSpPr>
            <p:cNvPr id="5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4" name="Прямоугольник 5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1656/129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рямоугольник 5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24438/64500</a:t>
              </a:r>
            </a:p>
          </p:txBody>
        </p:sp>
        <p:sp>
          <p:nvSpPr>
            <p:cNvPr id="5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Отрадненский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18" name="Группа 517"/>
          <p:cNvGrpSpPr/>
          <p:nvPr/>
        </p:nvGrpSpPr>
        <p:grpSpPr>
          <a:xfrm>
            <a:off x="4517326" y="3268208"/>
            <a:ext cx="1581368" cy="723767"/>
            <a:chOff x="406713" y="1180365"/>
            <a:chExt cx="1581368" cy="723767"/>
          </a:xfrm>
        </p:grpSpPr>
        <p:cxnSp>
          <p:nvCxnSpPr>
            <p:cNvPr id="519" name="Прямая соединительная линия 5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Прямая соединительная линия 5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1" name="Скругленный прямоугольник 5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37%</a:t>
              </a:r>
            </a:p>
          </p:txBody>
        </p:sp>
        <p:sp>
          <p:nvSpPr>
            <p:cNvPr id="5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рямоугольник 5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22387/151149 </a:t>
              </a:r>
            </a:p>
          </p:txBody>
        </p:sp>
        <p:sp>
          <p:nvSpPr>
            <p:cNvPr id="5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Краснодар</a:t>
              </a:r>
            </a:p>
          </p:txBody>
        </p:sp>
        <p:sp>
          <p:nvSpPr>
            <p:cNvPr id="5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7" name="Группа 526"/>
          <p:cNvGrpSpPr/>
          <p:nvPr/>
        </p:nvGrpSpPr>
        <p:grpSpPr>
          <a:xfrm>
            <a:off x="7411074" y="1951541"/>
            <a:ext cx="1581368" cy="723767"/>
            <a:chOff x="406713" y="1180365"/>
            <a:chExt cx="1581368" cy="723767"/>
          </a:xfrm>
        </p:grpSpPr>
        <p:cxnSp>
          <p:nvCxnSpPr>
            <p:cNvPr id="528" name="Прямая соединительная линия 5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Прямая соединительная линия 5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0" name="Скругленный прямоугольник 5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43%</a:t>
              </a:r>
            </a:p>
          </p:txBody>
        </p:sp>
        <p:sp>
          <p:nvSpPr>
            <p:cNvPr id="5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693/959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рямоугольник 5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11048/31303 </a:t>
              </a:r>
            </a:p>
          </p:txBody>
        </p:sp>
        <p:sp>
          <p:nvSpPr>
            <p:cNvPr id="5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Белоглинский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3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6589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" y="722988"/>
            <a:ext cx="12191183" cy="6135629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18" name="Группа 517"/>
          <p:cNvGrpSpPr/>
          <p:nvPr/>
        </p:nvGrpSpPr>
        <p:grpSpPr>
          <a:xfrm>
            <a:off x="4517326" y="3268208"/>
            <a:ext cx="1581368" cy="723767"/>
            <a:chOff x="406713" y="1180365"/>
            <a:chExt cx="1581368" cy="723767"/>
          </a:xfrm>
        </p:grpSpPr>
        <p:cxnSp>
          <p:nvCxnSpPr>
            <p:cNvPr id="519" name="Прямая соединительная линия 5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Прямая соединительная линия 5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1" name="Скругленный прямоугольник 5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37%</a:t>
              </a:r>
            </a:p>
          </p:txBody>
        </p:sp>
        <p:sp>
          <p:nvSpPr>
            <p:cNvPr id="5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рямоугольник 5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22387/151149 </a:t>
              </a:r>
            </a:p>
          </p:txBody>
        </p:sp>
        <p:sp>
          <p:nvSpPr>
            <p:cNvPr id="5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Краснодар</a:t>
              </a:r>
            </a:p>
          </p:txBody>
        </p:sp>
        <p:sp>
          <p:nvSpPr>
            <p:cNvPr id="5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5621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2" name="Рисунок 46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8106"/>
            <a:ext cx="12179878" cy="6129894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27" name="Группа 526"/>
          <p:cNvGrpSpPr/>
          <p:nvPr/>
        </p:nvGrpSpPr>
        <p:grpSpPr>
          <a:xfrm>
            <a:off x="4791699" y="2834615"/>
            <a:ext cx="1581368" cy="723767"/>
            <a:chOff x="406713" y="1180365"/>
            <a:chExt cx="1581368" cy="723767"/>
          </a:xfrm>
        </p:grpSpPr>
        <p:cxnSp>
          <p:nvCxnSpPr>
            <p:cNvPr id="528" name="Прямая соединительная линия 5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Прямая соединительная линия 5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0" name="Скругленный прямоугольник 5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43%</a:t>
              </a:r>
            </a:p>
          </p:txBody>
        </p:sp>
        <p:sp>
          <p:nvSpPr>
            <p:cNvPr id="5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693/959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рямоугольник 5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11048/31303 </a:t>
              </a:r>
            </a:p>
          </p:txBody>
        </p:sp>
        <p:sp>
          <p:nvSpPr>
            <p:cNvPr id="5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Белоглинский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3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6639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2" name="Рисунок 46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892" y="734834"/>
            <a:ext cx="12210892" cy="612316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03.04.2024)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0586" y="2543793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48695" y="6277394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02.04.2024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500" name="Группа 499"/>
          <p:cNvGrpSpPr/>
          <p:nvPr/>
        </p:nvGrpSpPr>
        <p:grpSpPr>
          <a:xfrm>
            <a:off x="4843930" y="3468974"/>
            <a:ext cx="1581368" cy="723767"/>
            <a:chOff x="406713" y="1180365"/>
            <a:chExt cx="1581368" cy="723767"/>
          </a:xfrm>
        </p:grpSpPr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Прямая соединительная линия 50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3" name="Скругленный прямоугольник 50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51%</a:t>
              </a:r>
            </a:p>
          </p:txBody>
        </p:sp>
        <p:sp>
          <p:nvSpPr>
            <p:cNvPr id="50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984/46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рямоугольник 50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10950/31701 </a:t>
              </a:r>
            </a:p>
          </p:txBody>
        </p:sp>
        <p:sp>
          <p:nvSpPr>
            <p:cNvPr id="50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Успенский р-н</a:t>
              </a:r>
            </a:p>
          </p:txBody>
        </p:sp>
        <p:sp>
          <p:nvSpPr>
            <p:cNvPr id="50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9929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9806</TotalTime>
  <Words>1268</Words>
  <Application>Microsoft Office PowerPoint</Application>
  <PresentationFormat>Широкоэкранный</PresentationFormat>
  <Paragraphs>426</Paragraphs>
  <Slides>11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11</vt:i4>
      </vt:variant>
    </vt:vector>
  </HeadingPairs>
  <TitlesOfParts>
    <vt:vector size="16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965</cp:revision>
  <cp:lastPrinted>2020-12-03T08:05:56Z</cp:lastPrinted>
  <dcterms:created xsi:type="dcterms:W3CDTF">2019-08-03T04:06:07Z</dcterms:created>
  <dcterms:modified xsi:type="dcterms:W3CDTF">2024-04-02T12:44:01Z</dcterms:modified>
</cp:coreProperties>
</file>