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28.03.2024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9861"/>
            <a:ext cx="1992169" cy="2001003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1" y="2731328"/>
            <a:ext cx="1977179" cy="2144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83"/>
            <a:ext cx="1981962" cy="2160138"/>
          </a:xfrm>
          <a:prstGeom prst="rect">
            <a:avLst/>
          </a:prstGeom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29.03.2024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04501" y="2287378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4886"/>
            <a:ext cx="2184011" cy="6253248"/>
            <a:chOff x="3451" y="623432"/>
            <a:chExt cx="2184011" cy="6253248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23432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749029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4010" y="4859252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287" y="641178"/>
            <a:ext cx="5174121" cy="162834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 без осадков, утром и днем местами дождь. Ночью и утром местами туман. Ветер южной четверти 4-9 м/с, днем местами порывы 12-14 м/с, в отдельных районах порывы 15 м/с, Температура воздуха ночью 3…8°, местами в юго-восточных предгорных районах +3…-2°; днем 17…22°, местами на Азовском побережье 14…19°; в горах ночью +3…-2°, днем 7…12°.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порывы ветра 12-14 м/с, днем местами порывы 15-18 м/с. Температура воздуха ночью 7…12°, днем 15…20°.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 без осадков, днем небольшой дождь. Ветер южный, юго-западный 4-9 м/с, днем порывы 12-14 м/с. Температура воздуха ночью 4…6°, днем 18…20°.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90" y="2505241"/>
            <a:ext cx="2366665" cy="1460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" y="635914"/>
            <a:ext cx="9145342" cy="6222086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10.00 29.03.2024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73899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31071" y="5220991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г-к. Сочи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3506" y="2865432"/>
            <a:ext cx="2942747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003243" y="4244959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821284" y="4980033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121476" y="5715026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914413" y="4619663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316978" y="3821301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5024293" y="3478518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298221" y="2929142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685306" y="2747448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247086" y="2068806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0998"/>
              <a:ext cx="1361162" cy="174299"/>
              <a:chOff x="527196" y="3613627"/>
              <a:chExt cx="1361162" cy="174299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904977" y="3537733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18.00 29.03.2024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80" y="1077310"/>
            <a:ext cx="2923566" cy="1792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" y="5481895"/>
            <a:ext cx="2464623" cy="1344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788"/>
            <a:ext cx="9144000" cy="6432212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760607" y="3730778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022866" y="1797494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571027" y="2783050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966083" y="3521875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935629" y="5663394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50802" y="2255960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068325" flipH="1" flipV="1">
            <a:off x="4745965" y="1170042"/>
            <a:ext cx="438174" cy="39436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557633" flipH="1" flipV="1">
            <a:off x="5897611" y="2071508"/>
            <a:ext cx="438174" cy="39436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800000" flipH="1" flipV="1">
            <a:off x="4590600" y="2578645"/>
            <a:ext cx="438174" cy="39436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068325" flipH="1" flipV="1">
            <a:off x="5859496" y="3948359"/>
            <a:ext cx="438174" cy="39436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557633" flipH="1" flipV="1">
            <a:off x="7011142" y="4849825"/>
            <a:ext cx="438174" cy="39436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800000" flipH="1" flipV="1">
            <a:off x="5704131" y="5356962"/>
            <a:ext cx="438174" cy="39436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068325" flipH="1" flipV="1">
            <a:off x="698649" y="1849718"/>
            <a:ext cx="438174" cy="39436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557633" flipH="1" flipV="1">
            <a:off x="1850295" y="2751184"/>
            <a:ext cx="438174" cy="39436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800000" flipH="1" flipV="1">
            <a:off x="543284" y="3258321"/>
            <a:ext cx="438174" cy="39436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585039</TotalTime>
  <Words>781</Words>
  <Application>Microsoft Office PowerPoint</Application>
  <PresentationFormat>Экран (4:3)</PresentationFormat>
  <Paragraphs>208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29832</cp:revision>
  <cp:lastPrinted>2024-03-18T13:48:42Z</cp:lastPrinted>
  <dcterms:created xsi:type="dcterms:W3CDTF">2014-09-08T13:21:12Z</dcterms:created>
  <dcterms:modified xsi:type="dcterms:W3CDTF">2024-03-28T09:52:49Z</dcterms:modified>
</cp:coreProperties>
</file>