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1" r:id="rId1"/>
  </p:sldMasterIdLst>
  <p:notesMasterIdLst>
    <p:notesMasterId r:id="rId7"/>
  </p:notesMasterIdLst>
  <p:handoutMasterIdLst>
    <p:handoutMasterId r:id="rId8"/>
  </p:handoutMasterIdLst>
  <p:sldIdLst>
    <p:sldId id="8070" r:id="rId2"/>
    <p:sldId id="8052" r:id="rId3"/>
    <p:sldId id="8071" r:id="rId4"/>
    <p:sldId id="8066" r:id="rId5"/>
    <p:sldId id="8067" r:id="rId6"/>
  </p:sldIdLst>
  <p:sldSz cx="9144000" cy="6858000" type="screen4x3"/>
  <p:notesSz cx="9939338" cy="6807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E587F38-6BCC-4E5F-A969-F447CE76924F}">
          <p14:sldIdLst>
            <p14:sldId id="8070"/>
            <p14:sldId id="8052"/>
            <p14:sldId id="8071"/>
            <p14:sldId id="8066"/>
            <p14:sldId id="8067"/>
          </p14:sldIdLst>
        </p14:section>
      </p14:sectionLst>
    </p:ext>
    <p:ext uri="{EFAFB233-063F-42B5-8137-9DF3F51BA10A}">
      <p15:sldGuideLst xmlns:p15="http://schemas.microsoft.com/office/powerpoint/2012/main">
        <p15:guide id="2" pos="3628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  <p15:guide id="4" pos="27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32" initials="A" lastIdx="1" clrIdx="0"/>
  <p:cmAuthor id="2" name="User" initials="U" lastIdx="1" clrIdx="1"/>
  <p:cmAuthor id="3" name="ARM_9" initials="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  <a:srgbClr val="000000"/>
    <a:srgbClr val="181DF8"/>
    <a:srgbClr val="EE1AD0"/>
    <a:srgbClr val="3DF353"/>
    <a:srgbClr val="EFF4ED"/>
    <a:srgbClr val="4ADFE6"/>
    <a:srgbClr val="563BF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40" autoAdjust="0"/>
    <p:restoredTop sz="96404" autoAdjust="0"/>
  </p:normalViewPr>
  <p:slideViewPr>
    <p:cSldViewPr snapToGrid="0">
      <p:cViewPr varScale="1">
        <p:scale>
          <a:sx n="112" d="100"/>
          <a:sy n="112" d="100"/>
        </p:scale>
        <p:origin x="1812" y="96"/>
      </p:cViewPr>
      <p:guideLst>
        <p:guide pos="3628"/>
        <p:guide orient="horz" pos="4320"/>
        <p:guide pos="2721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8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9" y="151"/>
            <a:ext cx="4307343" cy="340994"/>
          </a:xfrm>
          <a:prstGeom prst="rect">
            <a:avLst/>
          </a:prstGeom>
        </p:spPr>
        <p:txBody>
          <a:bodyPr vert="horz" lIns="88067" tIns="44027" rIns="88067" bIns="44027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9915" y="151"/>
            <a:ext cx="4307343" cy="340994"/>
          </a:xfrm>
          <a:prstGeom prst="rect">
            <a:avLst/>
          </a:prstGeom>
        </p:spPr>
        <p:txBody>
          <a:bodyPr vert="horz" lIns="88067" tIns="44027" rIns="88067" bIns="44027" rtlCol="0"/>
          <a:lstStyle>
            <a:lvl1pPr algn="r">
              <a:defRPr sz="1100"/>
            </a:lvl1pPr>
          </a:lstStyle>
          <a:p>
            <a:fld id="{2CAE2469-05AA-4EAD-ADCF-345832F5635C}" type="datetimeFigureOut">
              <a:rPr lang="ru-RU" smtClean="0"/>
              <a:t>02.04.2024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49" y="6466234"/>
            <a:ext cx="4307343" cy="340992"/>
          </a:xfrm>
          <a:prstGeom prst="rect">
            <a:avLst/>
          </a:prstGeom>
        </p:spPr>
        <p:txBody>
          <a:bodyPr vert="horz" lIns="88067" tIns="44027" rIns="88067" bIns="44027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9915" y="6466234"/>
            <a:ext cx="4307343" cy="340992"/>
          </a:xfrm>
          <a:prstGeom prst="rect">
            <a:avLst/>
          </a:prstGeom>
        </p:spPr>
        <p:txBody>
          <a:bodyPr vert="horz" lIns="88067" tIns="44027" rIns="88067" bIns="44027" rtlCol="0" anchor="b"/>
          <a:lstStyle>
            <a:lvl1pPr algn="r">
              <a:defRPr sz="1100"/>
            </a:lvl1pPr>
          </a:lstStyle>
          <a:p>
            <a:fld id="{0FAB2133-15B0-4EFE-BC30-805BCBD475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82219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6" y="53"/>
            <a:ext cx="4307045" cy="341543"/>
          </a:xfrm>
          <a:prstGeom prst="rect">
            <a:avLst/>
          </a:prstGeom>
        </p:spPr>
        <p:txBody>
          <a:bodyPr vert="horz" lIns="95359" tIns="47678" rIns="95359" bIns="47678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0138" y="53"/>
            <a:ext cx="4307045" cy="341543"/>
          </a:xfrm>
          <a:prstGeom prst="rect">
            <a:avLst/>
          </a:prstGeom>
        </p:spPr>
        <p:txBody>
          <a:bodyPr vert="horz" lIns="95359" tIns="47678" rIns="95359" bIns="47678" rtlCol="0"/>
          <a:lstStyle>
            <a:lvl1pPr algn="r">
              <a:defRPr sz="1300"/>
            </a:lvl1pPr>
          </a:lstStyle>
          <a:p>
            <a:fld id="{0060E01D-5EF3-45B4-8D72-A960D6489AA6}" type="datetimeFigureOut">
              <a:rPr lang="ru-RU" smtClean="0"/>
              <a:pPr/>
              <a:t>02.04.2024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8525" y="850900"/>
            <a:ext cx="306228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59" tIns="47678" rIns="95359" bIns="4767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085" y="3275988"/>
            <a:ext cx="7951469" cy="2680335"/>
          </a:xfrm>
          <a:prstGeom prst="rect">
            <a:avLst/>
          </a:prstGeom>
        </p:spPr>
        <p:txBody>
          <a:bodyPr vert="horz" lIns="95359" tIns="47678" rIns="95359" bIns="4767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46" y="6465792"/>
            <a:ext cx="4307045" cy="341541"/>
          </a:xfrm>
          <a:prstGeom prst="rect">
            <a:avLst/>
          </a:prstGeom>
        </p:spPr>
        <p:txBody>
          <a:bodyPr vert="horz" lIns="95359" tIns="47678" rIns="95359" bIns="47678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0138" y="6465792"/>
            <a:ext cx="4307045" cy="341541"/>
          </a:xfrm>
          <a:prstGeom prst="rect">
            <a:avLst/>
          </a:prstGeom>
        </p:spPr>
        <p:txBody>
          <a:bodyPr vert="horz" lIns="95359" tIns="47678" rIns="95359" bIns="47678" rtlCol="0" anchor="b"/>
          <a:lstStyle>
            <a:lvl1pPr algn="r">
              <a:defRPr sz="1300"/>
            </a:lvl1pPr>
          </a:lstStyle>
          <a:p>
            <a:fld id="{B02A437B-EFF4-43AF-8D02-B1E280ECF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8804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2012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815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2012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9473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8632-C3E7-49F7-8AC2-0F3B7FF7F613}" type="datetime1">
              <a:rPr lang="ru-RU" smtClean="0"/>
              <a:t>02.04.2024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03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456B-19DB-4F30-ACA3-F44E55C6B60A}" type="datetime1">
              <a:rPr lang="ru-RU" smtClean="0"/>
              <a:t>02.04.2024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59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860F-F60B-4300-9D04-054163F7821C}" type="datetime1">
              <a:rPr lang="ru-RU" smtClean="0"/>
              <a:t>02.04.2024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7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74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BB9C-38B9-4990-8234-50C335FF56E9}" type="datetime1">
              <a:rPr lang="ru-RU" smtClean="0"/>
              <a:t>02.04.2024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07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5C07-D729-4765-B658-CBC287F3511F}" type="datetime1">
              <a:rPr lang="ru-RU" smtClean="0"/>
              <a:t>02.04.2024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68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DCBB-9EE9-48EB-9382-BB971AEF6786}" type="datetime1">
              <a:rPr lang="ru-RU" smtClean="0"/>
              <a:t>02.04.2024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69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2DF9-0C99-402E-A29B-79D47C97E224}" type="datetime1">
              <a:rPr lang="ru-RU" smtClean="0"/>
              <a:t>02.04.2024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99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8907-C54A-4434-B345-A1CA98D63184}" type="datetime1">
              <a:rPr lang="ru-RU" smtClean="0"/>
              <a:t>02.04.2024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8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F6F3-6C7A-4AB5-8AB8-C787B1E3FB09}" type="datetime1">
              <a:rPr lang="ru-RU" smtClean="0"/>
              <a:t>02.04.2024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09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2BA2-E48D-4602-BA8E-A03584B13999}" type="datetime1">
              <a:rPr lang="ru-RU" smtClean="0"/>
              <a:t>02.04.2024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16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F69D-F1BE-4786-A384-907DE08AC6B9}" type="datetime1">
              <a:rPr lang="ru-RU" smtClean="0"/>
              <a:t>02.04.2024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33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99B11-B530-4D12-B16B-7E39BAE919FA}" type="datetime1">
              <a:rPr lang="ru-RU" smtClean="0"/>
              <a:t>02.04.2024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77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435834" y="490003"/>
            <a:ext cx="8699620" cy="63708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4" y="4828004"/>
            <a:ext cx="2117278" cy="20299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89" name="Freeform 246"/>
          <p:cNvSpPr>
            <a:spLocks noEditPoints="1"/>
          </p:cNvSpPr>
          <p:nvPr/>
        </p:nvSpPr>
        <p:spPr bwMode="auto">
          <a:xfrm rot="21334256">
            <a:off x="1917173" y="3897878"/>
            <a:ext cx="847695" cy="721380"/>
          </a:xfrm>
          <a:custGeom>
            <a:avLst/>
            <a:gdLst>
              <a:gd name="T0" fmla="*/ 2147483647 w 223"/>
              <a:gd name="T1" fmla="*/ 2147483647 h 195"/>
              <a:gd name="T2" fmla="*/ 2147483647 w 223"/>
              <a:gd name="T3" fmla="*/ 2147483647 h 195"/>
              <a:gd name="T4" fmla="*/ 2147483647 w 223"/>
              <a:gd name="T5" fmla="*/ 2147483647 h 195"/>
              <a:gd name="T6" fmla="*/ 2147483647 w 223"/>
              <a:gd name="T7" fmla="*/ 2147483647 h 195"/>
              <a:gd name="T8" fmla="*/ 2147483647 w 223"/>
              <a:gd name="T9" fmla="*/ 2147483647 h 195"/>
              <a:gd name="T10" fmla="*/ 2147483647 w 223"/>
              <a:gd name="T11" fmla="*/ 2147483647 h 195"/>
              <a:gd name="T12" fmla="*/ 2147483647 w 223"/>
              <a:gd name="T13" fmla="*/ 0 h 195"/>
              <a:gd name="T14" fmla="*/ 2147483647 w 223"/>
              <a:gd name="T15" fmla="*/ 2147483647 h 195"/>
              <a:gd name="T16" fmla="*/ 2147483647 w 223"/>
              <a:gd name="T17" fmla="*/ 2147483647 h 195"/>
              <a:gd name="T18" fmla="*/ 2147483647 w 223"/>
              <a:gd name="T19" fmla="*/ 2147483647 h 195"/>
              <a:gd name="T20" fmla="*/ 2147483647 w 223"/>
              <a:gd name="T21" fmla="*/ 2147483647 h 195"/>
              <a:gd name="T22" fmla="*/ 2147483647 w 223"/>
              <a:gd name="T23" fmla="*/ 2147483647 h 195"/>
              <a:gd name="T24" fmla="*/ 2147483647 w 223"/>
              <a:gd name="T25" fmla="*/ 2147483647 h 195"/>
              <a:gd name="T26" fmla="*/ 2147483647 w 223"/>
              <a:gd name="T27" fmla="*/ 2147483647 h 195"/>
              <a:gd name="T28" fmla="*/ 2147483647 w 223"/>
              <a:gd name="T29" fmla="*/ 2147483647 h 195"/>
              <a:gd name="T30" fmla="*/ 2147483647 w 223"/>
              <a:gd name="T31" fmla="*/ 2147483647 h 195"/>
              <a:gd name="T32" fmla="*/ 2147483647 w 223"/>
              <a:gd name="T33" fmla="*/ 2147483647 h 195"/>
              <a:gd name="T34" fmla="*/ 2147483647 w 223"/>
              <a:gd name="T35" fmla="*/ 2147483647 h 195"/>
              <a:gd name="T36" fmla="*/ 2147483647 w 223"/>
              <a:gd name="T37" fmla="*/ 2147483647 h 195"/>
              <a:gd name="T38" fmla="*/ 2147483647 w 223"/>
              <a:gd name="T39" fmla="*/ 2147483647 h 195"/>
              <a:gd name="T40" fmla="*/ 2147483647 w 223"/>
              <a:gd name="T41" fmla="*/ 2147483647 h 195"/>
              <a:gd name="T42" fmla="*/ 2147483647 w 223"/>
              <a:gd name="T43" fmla="*/ 2147483647 h 195"/>
              <a:gd name="T44" fmla="*/ 2147483647 w 223"/>
              <a:gd name="T45" fmla="*/ 2147483647 h 195"/>
              <a:gd name="T46" fmla="*/ 2147483647 w 223"/>
              <a:gd name="T47" fmla="*/ 2147483647 h 195"/>
              <a:gd name="T48" fmla="*/ 2147483647 w 223"/>
              <a:gd name="T49" fmla="*/ 2147483647 h 195"/>
              <a:gd name="T50" fmla="*/ 2147483647 w 223"/>
              <a:gd name="T51" fmla="*/ 2147483647 h 195"/>
              <a:gd name="T52" fmla="*/ 2147483647 w 223"/>
              <a:gd name="T53" fmla="*/ 2147483647 h 195"/>
              <a:gd name="T54" fmla="*/ 2147483647 w 223"/>
              <a:gd name="T55" fmla="*/ 2147483647 h 195"/>
              <a:gd name="T56" fmla="*/ 2147483647 w 223"/>
              <a:gd name="T57" fmla="*/ 2147483647 h 195"/>
              <a:gd name="T58" fmla="*/ 2147483647 w 223"/>
              <a:gd name="T59" fmla="*/ 2147483647 h 195"/>
              <a:gd name="T60" fmla="*/ 2147483647 w 223"/>
              <a:gd name="T61" fmla="*/ 2147483647 h 195"/>
              <a:gd name="T62" fmla="*/ 2147483647 w 223"/>
              <a:gd name="T63" fmla="*/ 2147483647 h 195"/>
              <a:gd name="T64" fmla="*/ 2147483647 w 223"/>
              <a:gd name="T65" fmla="*/ 2147483647 h 195"/>
              <a:gd name="T66" fmla="*/ 2147483647 w 223"/>
              <a:gd name="T67" fmla="*/ 2147483647 h 195"/>
              <a:gd name="T68" fmla="*/ 2147483647 w 223"/>
              <a:gd name="T69" fmla="*/ 2147483647 h 195"/>
              <a:gd name="T70" fmla="*/ 2147483647 w 223"/>
              <a:gd name="T71" fmla="*/ 2147483647 h 195"/>
              <a:gd name="T72" fmla="*/ 2147483647 w 223"/>
              <a:gd name="T73" fmla="*/ 2147483647 h 195"/>
              <a:gd name="T74" fmla="*/ 2147483647 w 223"/>
              <a:gd name="T75" fmla="*/ 2147483647 h 195"/>
              <a:gd name="T76" fmla="*/ 2147483647 w 223"/>
              <a:gd name="T77" fmla="*/ 2147483647 h 195"/>
              <a:gd name="T78" fmla="*/ 2147483647 w 223"/>
              <a:gd name="T79" fmla="*/ 2147483647 h 195"/>
              <a:gd name="T80" fmla="*/ 2147483647 w 223"/>
              <a:gd name="T81" fmla="*/ 2147483647 h 195"/>
              <a:gd name="T82" fmla="*/ 2147483647 w 223"/>
              <a:gd name="T83" fmla="*/ 2147483647 h 195"/>
              <a:gd name="T84" fmla="*/ 2147483647 w 223"/>
              <a:gd name="T85" fmla="*/ 2147483647 h 195"/>
              <a:gd name="T86" fmla="*/ 2147483647 w 223"/>
              <a:gd name="T87" fmla="*/ 2147483647 h 195"/>
              <a:gd name="T88" fmla="*/ 2147483647 w 223"/>
              <a:gd name="T89" fmla="*/ 2147483647 h 195"/>
              <a:gd name="T90" fmla="*/ 2147483647 w 223"/>
              <a:gd name="T91" fmla="*/ 2147483647 h 195"/>
              <a:gd name="T92" fmla="*/ 2147483647 w 223"/>
              <a:gd name="T93" fmla="*/ 2147483647 h 195"/>
              <a:gd name="T94" fmla="*/ 2147483647 w 223"/>
              <a:gd name="T95" fmla="*/ 2147483647 h 195"/>
              <a:gd name="T96" fmla="*/ 2147483647 w 223"/>
              <a:gd name="T97" fmla="*/ 2147483647 h 195"/>
              <a:gd name="T98" fmla="*/ 2147483647 w 223"/>
              <a:gd name="T99" fmla="*/ 2147483647 h 19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95"/>
              <a:gd name="T152" fmla="*/ 223 w 223"/>
              <a:gd name="T153" fmla="*/ 195 h 19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95">
                <a:moveTo>
                  <a:pt x="92" y="40"/>
                </a:moveTo>
                <a:lnTo>
                  <a:pt x="97" y="38"/>
                </a:lnTo>
                <a:lnTo>
                  <a:pt x="100" y="37"/>
                </a:lnTo>
                <a:lnTo>
                  <a:pt x="101" y="31"/>
                </a:lnTo>
                <a:lnTo>
                  <a:pt x="102" y="28"/>
                </a:lnTo>
                <a:lnTo>
                  <a:pt x="104" y="26"/>
                </a:lnTo>
                <a:lnTo>
                  <a:pt x="105" y="28"/>
                </a:lnTo>
                <a:lnTo>
                  <a:pt x="110" y="25"/>
                </a:lnTo>
                <a:lnTo>
                  <a:pt x="117" y="19"/>
                </a:lnTo>
                <a:lnTo>
                  <a:pt x="123" y="19"/>
                </a:lnTo>
                <a:lnTo>
                  <a:pt x="130" y="16"/>
                </a:lnTo>
                <a:lnTo>
                  <a:pt x="136" y="12"/>
                </a:lnTo>
                <a:lnTo>
                  <a:pt x="138" y="9"/>
                </a:lnTo>
                <a:lnTo>
                  <a:pt x="139" y="9"/>
                </a:lnTo>
                <a:lnTo>
                  <a:pt x="152" y="10"/>
                </a:lnTo>
                <a:lnTo>
                  <a:pt x="154" y="10"/>
                </a:lnTo>
                <a:lnTo>
                  <a:pt x="158" y="4"/>
                </a:lnTo>
                <a:lnTo>
                  <a:pt x="160" y="2"/>
                </a:lnTo>
                <a:lnTo>
                  <a:pt x="167" y="0"/>
                </a:lnTo>
                <a:lnTo>
                  <a:pt x="170" y="0"/>
                </a:lnTo>
                <a:lnTo>
                  <a:pt x="173" y="4"/>
                </a:lnTo>
                <a:lnTo>
                  <a:pt x="176" y="4"/>
                </a:lnTo>
                <a:lnTo>
                  <a:pt x="177" y="9"/>
                </a:lnTo>
                <a:lnTo>
                  <a:pt x="174" y="10"/>
                </a:lnTo>
                <a:lnTo>
                  <a:pt x="171" y="12"/>
                </a:lnTo>
                <a:lnTo>
                  <a:pt x="168" y="15"/>
                </a:lnTo>
                <a:lnTo>
                  <a:pt x="168" y="16"/>
                </a:lnTo>
                <a:lnTo>
                  <a:pt x="170" y="18"/>
                </a:lnTo>
                <a:lnTo>
                  <a:pt x="174" y="18"/>
                </a:lnTo>
                <a:lnTo>
                  <a:pt x="185" y="19"/>
                </a:lnTo>
                <a:lnTo>
                  <a:pt x="185" y="35"/>
                </a:lnTo>
                <a:lnTo>
                  <a:pt x="183" y="35"/>
                </a:lnTo>
                <a:lnTo>
                  <a:pt x="186" y="38"/>
                </a:lnTo>
                <a:lnTo>
                  <a:pt x="186" y="46"/>
                </a:lnTo>
                <a:lnTo>
                  <a:pt x="186" y="54"/>
                </a:lnTo>
                <a:lnTo>
                  <a:pt x="189" y="59"/>
                </a:lnTo>
                <a:lnTo>
                  <a:pt x="193" y="60"/>
                </a:lnTo>
                <a:lnTo>
                  <a:pt x="208" y="72"/>
                </a:lnTo>
                <a:lnTo>
                  <a:pt x="208" y="75"/>
                </a:lnTo>
                <a:lnTo>
                  <a:pt x="211" y="78"/>
                </a:lnTo>
                <a:lnTo>
                  <a:pt x="215" y="79"/>
                </a:lnTo>
                <a:lnTo>
                  <a:pt x="218" y="79"/>
                </a:lnTo>
                <a:lnTo>
                  <a:pt x="221" y="82"/>
                </a:lnTo>
                <a:lnTo>
                  <a:pt x="223" y="84"/>
                </a:lnTo>
                <a:lnTo>
                  <a:pt x="221" y="85"/>
                </a:lnTo>
                <a:lnTo>
                  <a:pt x="209" y="82"/>
                </a:lnTo>
                <a:lnTo>
                  <a:pt x="205" y="84"/>
                </a:lnTo>
                <a:lnTo>
                  <a:pt x="208" y="89"/>
                </a:lnTo>
                <a:lnTo>
                  <a:pt x="205" y="89"/>
                </a:lnTo>
                <a:lnTo>
                  <a:pt x="198" y="81"/>
                </a:lnTo>
                <a:lnTo>
                  <a:pt x="193" y="81"/>
                </a:lnTo>
                <a:lnTo>
                  <a:pt x="193" y="82"/>
                </a:lnTo>
                <a:lnTo>
                  <a:pt x="195" y="85"/>
                </a:lnTo>
                <a:lnTo>
                  <a:pt x="201" y="92"/>
                </a:lnTo>
                <a:lnTo>
                  <a:pt x="199" y="95"/>
                </a:lnTo>
                <a:lnTo>
                  <a:pt x="207" y="98"/>
                </a:lnTo>
                <a:lnTo>
                  <a:pt x="205" y="100"/>
                </a:lnTo>
                <a:lnTo>
                  <a:pt x="195" y="100"/>
                </a:lnTo>
                <a:lnTo>
                  <a:pt x="192" y="97"/>
                </a:lnTo>
                <a:lnTo>
                  <a:pt x="187" y="92"/>
                </a:lnTo>
                <a:lnTo>
                  <a:pt x="183" y="97"/>
                </a:lnTo>
                <a:lnTo>
                  <a:pt x="177" y="95"/>
                </a:lnTo>
                <a:lnTo>
                  <a:pt x="170" y="117"/>
                </a:lnTo>
                <a:lnTo>
                  <a:pt x="176" y="122"/>
                </a:lnTo>
                <a:lnTo>
                  <a:pt x="174" y="126"/>
                </a:lnTo>
                <a:lnTo>
                  <a:pt x="176" y="129"/>
                </a:lnTo>
                <a:lnTo>
                  <a:pt x="174" y="132"/>
                </a:lnTo>
                <a:lnTo>
                  <a:pt x="161" y="129"/>
                </a:lnTo>
                <a:lnTo>
                  <a:pt x="158" y="154"/>
                </a:lnTo>
                <a:lnTo>
                  <a:pt x="154" y="152"/>
                </a:lnTo>
                <a:lnTo>
                  <a:pt x="152" y="158"/>
                </a:lnTo>
                <a:lnTo>
                  <a:pt x="145" y="157"/>
                </a:lnTo>
                <a:lnTo>
                  <a:pt x="145" y="158"/>
                </a:lnTo>
                <a:lnTo>
                  <a:pt x="151" y="161"/>
                </a:lnTo>
                <a:lnTo>
                  <a:pt x="151" y="164"/>
                </a:lnTo>
                <a:lnTo>
                  <a:pt x="155" y="166"/>
                </a:lnTo>
                <a:lnTo>
                  <a:pt x="168" y="174"/>
                </a:lnTo>
                <a:lnTo>
                  <a:pt x="167" y="177"/>
                </a:lnTo>
                <a:lnTo>
                  <a:pt x="165" y="176"/>
                </a:lnTo>
                <a:lnTo>
                  <a:pt x="164" y="183"/>
                </a:lnTo>
                <a:lnTo>
                  <a:pt x="160" y="188"/>
                </a:lnTo>
                <a:lnTo>
                  <a:pt x="158" y="192"/>
                </a:lnTo>
                <a:lnTo>
                  <a:pt x="155" y="192"/>
                </a:lnTo>
                <a:lnTo>
                  <a:pt x="155" y="188"/>
                </a:lnTo>
                <a:lnTo>
                  <a:pt x="155" y="185"/>
                </a:lnTo>
                <a:lnTo>
                  <a:pt x="152" y="185"/>
                </a:lnTo>
                <a:lnTo>
                  <a:pt x="144" y="195"/>
                </a:lnTo>
                <a:lnTo>
                  <a:pt x="144" y="193"/>
                </a:lnTo>
                <a:lnTo>
                  <a:pt x="141" y="191"/>
                </a:lnTo>
                <a:lnTo>
                  <a:pt x="139" y="189"/>
                </a:lnTo>
                <a:lnTo>
                  <a:pt x="138" y="188"/>
                </a:lnTo>
                <a:lnTo>
                  <a:pt x="136" y="186"/>
                </a:lnTo>
                <a:lnTo>
                  <a:pt x="135" y="183"/>
                </a:lnTo>
                <a:lnTo>
                  <a:pt x="133" y="182"/>
                </a:lnTo>
                <a:lnTo>
                  <a:pt x="132" y="180"/>
                </a:lnTo>
                <a:lnTo>
                  <a:pt x="132" y="177"/>
                </a:lnTo>
                <a:lnTo>
                  <a:pt x="132" y="176"/>
                </a:lnTo>
                <a:lnTo>
                  <a:pt x="132" y="172"/>
                </a:lnTo>
                <a:lnTo>
                  <a:pt x="130" y="170"/>
                </a:lnTo>
                <a:lnTo>
                  <a:pt x="130" y="169"/>
                </a:lnTo>
                <a:lnTo>
                  <a:pt x="124" y="158"/>
                </a:lnTo>
                <a:lnTo>
                  <a:pt x="124" y="155"/>
                </a:lnTo>
                <a:lnTo>
                  <a:pt x="122" y="148"/>
                </a:lnTo>
                <a:lnTo>
                  <a:pt x="122" y="144"/>
                </a:lnTo>
                <a:lnTo>
                  <a:pt x="120" y="138"/>
                </a:lnTo>
                <a:lnTo>
                  <a:pt x="117" y="135"/>
                </a:lnTo>
                <a:lnTo>
                  <a:pt x="116" y="130"/>
                </a:lnTo>
                <a:lnTo>
                  <a:pt x="114" y="130"/>
                </a:lnTo>
                <a:lnTo>
                  <a:pt x="113" y="128"/>
                </a:lnTo>
                <a:lnTo>
                  <a:pt x="111" y="125"/>
                </a:lnTo>
                <a:lnTo>
                  <a:pt x="110" y="122"/>
                </a:lnTo>
                <a:lnTo>
                  <a:pt x="113" y="122"/>
                </a:lnTo>
                <a:lnTo>
                  <a:pt x="116" y="120"/>
                </a:lnTo>
                <a:lnTo>
                  <a:pt x="117" y="119"/>
                </a:lnTo>
                <a:lnTo>
                  <a:pt x="117" y="117"/>
                </a:lnTo>
                <a:lnTo>
                  <a:pt x="117" y="114"/>
                </a:lnTo>
                <a:lnTo>
                  <a:pt x="117" y="113"/>
                </a:lnTo>
                <a:lnTo>
                  <a:pt x="117" y="111"/>
                </a:lnTo>
                <a:lnTo>
                  <a:pt x="114" y="103"/>
                </a:lnTo>
                <a:lnTo>
                  <a:pt x="111" y="97"/>
                </a:lnTo>
                <a:lnTo>
                  <a:pt x="104" y="87"/>
                </a:lnTo>
                <a:lnTo>
                  <a:pt x="102" y="87"/>
                </a:lnTo>
                <a:lnTo>
                  <a:pt x="101" y="84"/>
                </a:lnTo>
                <a:lnTo>
                  <a:pt x="97" y="81"/>
                </a:lnTo>
                <a:lnTo>
                  <a:pt x="86" y="70"/>
                </a:lnTo>
                <a:lnTo>
                  <a:pt x="79" y="66"/>
                </a:lnTo>
                <a:lnTo>
                  <a:pt x="69" y="59"/>
                </a:lnTo>
                <a:lnTo>
                  <a:pt x="54" y="50"/>
                </a:lnTo>
                <a:lnTo>
                  <a:pt x="51" y="50"/>
                </a:lnTo>
                <a:lnTo>
                  <a:pt x="50" y="48"/>
                </a:lnTo>
                <a:lnTo>
                  <a:pt x="44" y="46"/>
                </a:lnTo>
                <a:lnTo>
                  <a:pt x="35" y="41"/>
                </a:lnTo>
                <a:lnTo>
                  <a:pt x="13" y="28"/>
                </a:lnTo>
                <a:lnTo>
                  <a:pt x="6" y="25"/>
                </a:lnTo>
                <a:lnTo>
                  <a:pt x="0" y="22"/>
                </a:lnTo>
                <a:lnTo>
                  <a:pt x="28" y="16"/>
                </a:lnTo>
                <a:lnTo>
                  <a:pt x="48" y="25"/>
                </a:lnTo>
                <a:lnTo>
                  <a:pt x="80" y="37"/>
                </a:lnTo>
                <a:lnTo>
                  <a:pt x="85" y="40"/>
                </a:lnTo>
                <a:lnTo>
                  <a:pt x="89" y="41"/>
                </a:lnTo>
                <a:lnTo>
                  <a:pt x="92" y="40"/>
                </a:lnTo>
                <a:close/>
                <a:moveTo>
                  <a:pt x="127" y="176"/>
                </a:moveTo>
                <a:lnTo>
                  <a:pt x="127" y="177"/>
                </a:lnTo>
                <a:lnTo>
                  <a:pt x="126" y="177"/>
                </a:lnTo>
                <a:lnTo>
                  <a:pt x="126" y="176"/>
                </a:lnTo>
                <a:lnTo>
                  <a:pt x="127" y="17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7" name="Freeform 281"/>
          <p:cNvSpPr>
            <a:spLocks noEditPoints="1"/>
          </p:cNvSpPr>
          <p:nvPr/>
        </p:nvSpPr>
        <p:spPr bwMode="auto">
          <a:xfrm rot="21334256">
            <a:off x="1571725" y="3458326"/>
            <a:ext cx="1308841" cy="612429"/>
          </a:xfrm>
          <a:custGeom>
            <a:avLst/>
            <a:gdLst>
              <a:gd name="T0" fmla="*/ 2147483647 w 344"/>
              <a:gd name="T1" fmla="*/ 2147483647 h 165"/>
              <a:gd name="T2" fmla="*/ 2147483647 w 344"/>
              <a:gd name="T3" fmla="*/ 2147483647 h 165"/>
              <a:gd name="T4" fmla="*/ 2147483647 w 344"/>
              <a:gd name="T5" fmla="*/ 2147483647 h 165"/>
              <a:gd name="T6" fmla="*/ 2147483647 w 344"/>
              <a:gd name="T7" fmla="*/ 2147483647 h 165"/>
              <a:gd name="T8" fmla="*/ 2147483647 w 344"/>
              <a:gd name="T9" fmla="*/ 2147483647 h 165"/>
              <a:gd name="T10" fmla="*/ 2147483647 w 344"/>
              <a:gd name="T11" fmla="*/ 2147483647 h 165"/>
              <a:gd name="T12" fmla="*/ 2147483647 w 344"/>
              <a:gd name="T13" fmla="*/ 2147483647 h 165"/>
              <a:gd name="T14" fmla="*/ 2147483647 w 344"/>
              <a:gd name="T15" fmla="*/ 2147483647 h 165"/>
              <a:gd name="T16" fmla="*/ 2147483647 w 344"/>
              <a:gd name="T17" fmla="*/ 2147483647 h 165"/>
              <a:gd name="T18" fmla="*/ 2147483647 w 344"/>
              <a:gd name="T19" fmla="*/ 2147483647 h 165"/>
              <a:gd name="T20" fmla="*/ 2147483647 w 344"/>
              <a:gd name="T21" fmla="*/ 2147483647 h 165"/>
              <a:gd name="T22" fmla="*/ 2147483647 w 344"/>
              <a:gd name="T23" fmla="*/ 2147483647 h 165"/>
              <a:gd name="T24" fmla="*/ 2147483647 w 344"/>
              <a:gd name="T25" fmla="*/ 2147483647 h 165"/>
              <a:gd name="T26" fmla="*/ 2147483647 w 344"/>
              <a:gd name="T27" fmla="*/ 2147483647 h 165"/>
              <a:gd name="T28" fmla="*/ 2147483647 w 344"/>
              <a:gd name="T29" fmla="*/ 2147483647 h 165"/>
              <a:gd name="T30" fmla="*/ 2147483647 w 344"/>
              <a:gd name="T31" fmla="*/ 2147483647 h 165"/>
              <a:gd name="T32" fmla="*/ 2147483647 w 344"/>
              <a:gd name="T33" fmla="*/ 2147483647 h 165"/>
              <a:gd name="T34" fmla="*/ 2147483647 w 344"/>
              <a:gd name="T35" fmla="*/ 2147483647 h 165"/>
              <a:gd name="T36" fmla="*/ 2147483647 w 344"/>
              <a:gd name="T37" fmla="*/ 2147483647 h 165"/>
              <a:gd name="T38" fmla="*/ 2147483647 w 344"/>
              <a:gd name="T39" fmla="*/ 2147483647 h 165"/>
              <a:gd name="T40" fmla="*/ 2147483647 w 344"/>
              <a:gd name="T41" fmla="*/ 2147483647 h 165"/>
              <a:gd name="T42" fmla="*/ 2147483647 w 344"/>
              <a:gd name="T43" fmla="*/ 2147483647 h 165"/>
              <a:gd name="T44" fmla="*/ 2147483647 w 344"/>
              <a:gd name="T45" fmla="*/ 2147483647 h 165"/>
              <a:gd name="T46" fmla="*/ 2147483647 w 344"/>
              <a:gd name="T47" fmla="*/ 2147483647 h 165"/>
              <a:gd name="T48" fmla="*/ 2147483647 w 344"/>
              <a:gd name="T49" fmla="*/ 2147483647 h 165"/>
              <a:gd name="T50" fmla="*/ 2147483647 w 344"/>
              <a:gd name="T51" fmla="*/ 2147483647 h 165"/>
              <a:gd name="T52" fmla="*/ 2147483647 w 344"/>
              <a:gd name="T53" fmla="*/ 2147483647 h 165"/>
              <a:gd name="T54" fmla="*/ 2147483647 w 344"/>
              <a:gd name="T55" fmla="*/ 2147483647 h 165"/>
              <a:gd name="T56" fmla="*/ 2147483647 w 344"/>
              <a:gd name="T57" fmla="*/ 2147483647 h 165"/>
              <a:gd name="T58" fmla="*/ 2147483647 w 344"/>
              <a:gd name="T59" fmla="*/ 2147483647 h 165"/>
              <a:gd name="T60" fmla="*/ 2147483647 w 344"/>
              <a:gd name="T61" fmla="*/ 2147483647 h 165"/>
              <a:gd name="T62" fmla="*/ 2147483647 w 344"/>
              <a:gd name="T63" fmla="*/ 2147483647 h 165"/>
              <a:gd name="T64" fmla="*/ 2147483647 w 344"/>
              <a:gd name="T65" fmla="*/ 2147483647 h 165"/>
              <a:gd name="T66" fmla="*/ 2147483647 w 344"/>
              <a:gd name="T67" fmla="*/ 2147483647 h 165"/>
              <a:gd name="T68" fmla="*/ 2147483647 w 344"/>
              <a:gd name="T69" fmla="*/ 2147483647 h 165"/>
              <a:gd name="T70" fmla="*/ 2147483647 w 344"/>
              <a:gd name="T71" fmla="*/ 2147483647 h 165"/>
              <a:gd name="T72" fmla="*/ 2147483647 w 344"/>
              <a:gd name="T73" fmla="*/ 2147483647 h 165"/>
              <a:gd name="T74" fmla="*/ 2147483647 w 344"/>
              <a:gd name="T75" fmla="*/ 2147483647 h 165"/>
              <a:gd name="T76" fmla="*/ 2147483647 w 344"/>
              <a:gd name="T77" fmla="*/ 2147483647 h 165"/>
              <a:gd name="T78" fmla="*/ 2147483647 w 344"/>
              <a:gd name="T79" fmla="*/ 2147483647 h 165"/>
              <a:gd name="T80" fmla="*/ 2147483647 w 344"/>
              <a:gd name="T81" fmla="*/ 2147483647 h 165"/>
              <a:gd name="T82" fmla="*/ 2147483647 w 344"/>
              <a:gd name="T83" fmla="*/ 2147483647 h 165"/>
              <a:gd name="T84" fmla="*/ 2147483647 w 344"/>
              <a:gd name="T85" fmla="*/ 2147483647 h 165"/>
              <a:gd name="T86" fmla="*/ 2147483647 w 344"/>
              <a:gd name="T87" fmla="*/ 2147483647 h 165"/>
              <a:gd name="T88" fmla="*/ 2147483647 w 344"/>
              <a:gd name="T89" fmla="*/ 2147483647 h 165"/>
              <a:gd name="T90" fmla="*/ 2147483647 w 344"/>
              <a:gd name="T91" fmla="*/ 2147483647 h 165"/>
              <a:gd name="T92" fmla="*/ 2147483647 w 344"/>
              <a:gd name="T93" fmla="*/ 2147483647 h 165"/>
              <a:gd name="T94" fmla="*/ 2147483647 w 344"/>
              <a:gd name="T95" fmla="*/ 2147483647 h 165"/>
              <a:gd name="T96" fmla="*/ 2147483647 w 344"/>
              <a:gd name="T97" fmla="*/ 2147483647 h 165"/>
              <a:gd name="T98" fmla="*/ 2147483647 w 344"/>
              <a:gd name="T99" fmla="*/ 2147483647 h 165"/>
              <a:gd name="T100" fmla="*/ 2147483647 w 344"/>
              <a:gd name="T101" fmla="*/ 2147483647 h 165"/>
              <a:gd name="T102" fmla="*/ 2147483647 w 344"/>
              <a:gd name="T103" fmla="*/ 2147483647 h 165"/>
              <a:gd name="T104" fmla="*/ 2147483647 w 344"/>
              <a:gd name="T105" fmla="*/ 2147483647 h 165"/>
              <a:gd name="T106" fmla="*/ 2147483647 w 344"/>
              <a:gd name="T107" fmla="*/ 2147483647 h 165"/>
              <a:gd name="T108" fmla="*/ 2147483647 w 344"/>
              <a:gd name="T109" fmla="*/ 2147483647 h 165"/>
              <a:gd name="T110" fmla="*/ 2147483647 w 344"/>
              <a:gd name="T111" fmla="*/ 2147483647 h 16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44"/>
              <a:gd name="T169" fmla="*/ 0 h 165"/>
              <a:gd name="T170" fmla="*/ 344 w 344"/>
              <a:gd name="T171" fmla="*/ 165 h 16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44" h="165">
                <a:moveTo>
                  <a:pt x="88" y="2"/>
                </a:moveTo>
                <a:lnTo>
                  <a:pt x="91" y="2"/>
                </a:lnTo>
                <a:lnTo>
                  <a:pt x="95" y="0"/>
                </a:lnTo>
                <a:lnTo>
                  <a:pt x="99" y="0"/>
                </a:lnTo>
                <a:lnTo>
                  <a:pt x="101" y="0"/>
                </a:lnTo>
                <a:lnTo>
                  <a:pt x="104" y="1"/>
                </a:lnTo>
                <a:lnTo>
                  <a:pt x="110" y="4"/>
                </a:lnTo>
                <a:lnTo>
                  <a:pt x="115" y="7"/>
                </a:lnTo>
                <a:lnTo>
                  <a:pt x="118" y="8"/>
                </a:lnTo>
                <a:lnTo>
                  <a:pt x="121" y="10"/>
                </a:lnTo>
                <a:lnTo>
                  <a:pt x="123" y="11"/>
                </a:lnTo>
                <a:lnTo>
                  <a:pt x="127" y="16"/>
                </a:lnTo>
                <a:lnTo>
                  <a:pt x="129" y="19"/>
                </a:lnTo>
                <a:lnTo>
                  <a:pt x="135" y="23"/>
                </a:lnTo>
                <a:lnTo>
                  <a:pt x="137" y="26"/>
                </a:lnTo>
                <a:lnTo>
                  <a:pt x="146" y="32"/>
                </a:lnTo>
                <a:lnTo>
                  <a:pt x="152" y="36"/>
                </a:lnTo>
                <a:lnTo>
                  <a:pt x="156" y="39"/>
                </a:lnTo>
                <a:lnTo>
                  <a:pt x="164" y="42"/>
                </a:lnTo>
                <a:lnTo>
                  <a:pt x="165" y="43"/>
                </a:lnTo>
                <a:lnTo>
                  <a:pt x="184" y="51"/>
                </a:lnTo>
                <a:lnTo>
                  <a:pt x="187" y="54"/>
                </a:lnTo>
                <a:lnTo>
                  <a:pt x="195" y="57"/>
                </a:lnTo>
                <a:lnTo>
                  <a:pt x="198" y="58"/>
                </a:lnTo>
                <a:lnTo>
                  <a:pt x="202" y="60"/>
                </a:lnTo>
                <a:lnTo>
                  <a:pt x="206" y="61"/>
                </a:lnTo>
                <a:lnTo>
                  <a:pt x="209" y="61"/>
                </a:lnTo>
                <a:lnTo>
                  <a:pt x="214" y="61"/>
                </a:lnTo>
                <a:lnTo>
                  <a:pt x="217" y="61"/>
                </a:lnTo>
                <a:lnTo>
                  <a:pt x="218" y="61"/>
                </a:lnTo>
                <a:lnTo>
                  <a:pt x="222" y="63"/>
                </a:lnTo>
                <a:lnTo>
                  <a:pt x="227" y="63"/>
                </a:lnTo>
                <a:lnTo>
                  <a:pt x="231" y="63"/>
                </a:lnTo>
                <a:lnTo>
                  <a:pt x="234" y="63"/>
                </a:lnTo>
                <a:lnTo>
                  <a:pt x="247" y="64"/>
                </a:lnTo>
                <a:lnTo>
                  <a:pt x="249" y="64"/>
                </a:lnTo>
                <a:lnTo>
                  <a:pt x="250" y="64"/>
                </a:lnTo>
                <a:lnTo>
                  <a:pt x="252" y="64"/>
                </a:lnTo>
                <a:lnTo>
                  <a:pt x="253" y="63"/>
                </a:lnTo>
                <a:lnTo>
                  <a:pt x="255" y="63"/>
                </a:lnTo>
                <a:lnTo>
                  <a:pt x="256" y="64"/>
                </a:lnTo>
                <a:lnTo>
                  <a:pt x="258" y="63"/>
                </a:lnTo>
                <a:lnTo>
                  <a:pt x="256" y="61"/>
                </a:lnTo>
                <a:lnTo>
                  <a:pt x="255" y="60"/>
                </a:lnTo>
                <a:lnTo>
                  <a:pt x="256" y="58"/>
                </a:lnTo>
                <a:lnTo>
                  <a:pt x="258" y="57"/>
                </a:lnTo>
                <a:lnTo>
                  <a:pt x="262" y="58"/>
                </a:lnTo>
                <a:lnTo>
                  <a:pt x="265" y="60"/>
                </a:lnTo>
                <a:lnTo>
                  <a:pt x="265" y="61"/>
                </a:lnTo>
                <a:lnTo>
                  <a:pt x="263" y="63"/>
                </a:lnTo>
                <a:lnTo>
                  <a:pt x="266" y="63"/>
                </a:lnTo>
                <a:lnTo>
                  <a:pt x="268" y="63"/>
                </a:lnTo>
                <a:lnTo>
                  <a:pt x="272" y="61"/>
                </a:lnTo>
                <a:lnTo>
                  <a:pt x="284" y="55"/>
                </a:lnTo>
                <a:lnTo>
                  <a:pt x="287" y="54"/>
                </a:lnTo>
                <a:lnTo>
                  <a:pt x="293" y="52"/>
                </a:lnTo>
                <a:lnTo>
                  <a:pt x="297" y="49"/>
                </a:lnTo>
                <a:lnTo>
                  <a:pt x="303" y="45"/>
                </a:lnTo>
                <a:lnTo>
                  <a:pt x="305" y="43"/>
                </a:lnTo>
                <a:lnTo>
                  <a:pt x="307" y="41"/>
                </a:lnTo>
                <a:lnTo>
                  <a:pt x="313" y="33"/>
                </a:lnTo>
                <a:lnTo>
                  <a:pt x="315" y="33"/>
                </a:lnTo>
                <a:lnTo>
                  <a:pt x="322" y="39"/>
                </a:lnTo>
                <a:lnTo>
                  <a:pt x="322" y="41"/>
                </a:lnTo>
                <a:lnTo>
                  <a:pt x="321" y="43"/>
                </a:lnTo>
                <a:lnTo>
                  <a:pt x="321" y="45"/>
                </a:lnTo>
                <a:lnTo>
                  <a:pt x="324" y="46"/>
                </a:lnTo>
                <a:lnTo>
                  <a:pt x="325" y="49"/>
                </a:lnTo>
                <a:lnTo>
                  <a:pt x="331" y="54"/>
                </a:lnTo>
                <a:lnTo>
                  <a:pt x="331" y="57"/>
                </a:lnTo>
                <a:lnTo>
                  <a:pt x="335" y="57"/>
                </a:lnTo>
                <a:lnTo>
                  <a:pt x="340" y="65"/>
                </a:lnTo>
                <a:lnTo>
                  <a:pt x="343" y="74"/>
                </a:lnTo>
                <a:lnTo>
                  <a:pt x="344" y="82"/>
                </a:lnTo>
                <a:lnTo>
                  <a:pt x="344" y="92"/>
                </a:lnTo>
                <a:lnTo>
                  <a:pt x="337" y="99"/>
                </a:lnTo>
                <a:lnTo>
                  <a:pt x="340" y="108"/>
                </a:lnTo>
                <a:lnTo>
                  <a:pt x="340" y="111"/>
                </a:lnTo>
                <a:lnTo>
                  <a:pt x="335" y="124"/>
                </a:lnTo>
                <a:lnTo>
                  <a:pt x="335" y="128"/>
                </a:lnTo>
                <a:lnTo>
                  <a:pt x="335" y="131"/>
                </a:lnTo>
                <a:lnTo>
                  <a:pt x="331" y="134"/>
                </a:lnTo>
                <a:lnTo>
                  <a:pt x="328" y="134"/>
                </a:lnTo>
                <a:lnTo>
                  <a:pt x="327" y="136"/>
                </a:lnTo>
                <a:lnTo>
                  <a:pt x="329" y="139"/>
                </a:lnTo>
                <a:lnTo>
                  <a:pt x="328" y="146"/>
                </a:lnTo>
                <a:lnTo>
                  <a:pt x="325" y="149"/>
                </a:lnTo>
                <a:lnTo>
                  <a:pt x="322" y="152"/>
                </a:lnTo>
                <a:lnTo>
                  <a:pt x="321" y="153"/>
                </a:lnTo>
                <a:lnTo>
                  <a:pt x="318" y="153"/>
                </a:lnTo>
                <a:lnTo>
                  <a:pt x="315" y="150"/>
                </a:lnTo>
                <a:lnTo>
                  <a:pt x="312" y="149"/>
                </a:lnTo>
                <a:lnTo>
                  <a:pt x="306" y="149"/>
                </a:lnTo>
                <a:lnTo>
                  <a:pt x="306" y="148"/>
                </a:lnTo>
                <a:lnTo>
                  <a:pt x="300" y="148"/>
                </a:lnTo>
                <a:lnTo>
                  <a:pt x="300" y="146"/>
                </a:lnTo>
                <a:lnTo>
                  <a:pt x="299" y="145"/>
                </a:lnTo>
                <a:lnTo>
                  <a:pt x="297" y="146"/>
                </a:lnTo>
                <a:lnTo>
                  <a:pt x="296" y="145"/>
                </a:lnTo>
                <a:lnTo>
                  <a:pt x="288" y="145"/>
                </a:lnTo>
                <a:lnTo>
                  <a:pt x="287" y="145"/>
                </a:lnTo>
                <a:lnTo>
                  <a:pt x="285" y="143"/>
                </a:lnTo>
                <a:lnTo>
                  <a:pt x="287" y="140"/>
                </a:lnTo>
                <a:lnTo>
                  <a:pt x="287" y="139"/>
                </a:lnTo>
                <a:lnTo>
                  <a:pt x="285" y="137"/>
                </a:lnTo>
                <a:lnTo>
                  <a:pt x="284" y="137"/>
                </a:lnTo>
                <a:lnTo>
                  <a:pt x="283" y="134"/>
                </a:lnTo>
                <a:lnTo>
                  <a:pt x="280" y="134"/>
                </a:lnTo>
                <a:lnTo>
                  <a:pt x="278" y="133"/>
                </a:lnTo>
                <a:lnTo>
                  <a:pt x="277" y="133"/>
                </a:lnTo>
                <a:lnTo>
                  <a:pt x="275" y="133"/>
                </a:lnTo>
                <a:lnTo>
                  <a:pt x="274" y="128"/>
                </a:lnTo>
                <a:lnTo>
                  <a:pt x="271" y="128"/>
                </a:lnTo>
                <a:lnTo>
                  <a:pt x="268" y="124"/>
                </a:lnTo>
                <a:lnTo>
                  <a:pt x="265" y="124"/>
                </a:lnTo>
                <a:lnTo>
                  <a:pt x="258" y="126"/>
                </a:lnTo>
                <a:lnTo>
                  <a:pt x="256" y="128"/>
                </a:lnTo>
                <a:lnTo>
                  <a:pt x="252" y="134"/>
                </a:lnTo>
                <a:lnTo>
                  <a:pt x="250" y="134"/>
                </a:lnTo>
                <a:lnTo>
                  <a:pt x="237" y="133"/>
                </a:lnTo>
                <a:lnTo>
                  <a:pt x="236" y="133"/>
                </a:lnTo>
                <a:lnTo>
                  <a:pt x="234" y="136"/>
                </a:lnTo>
                <a:lnTo>
                  <a:pt x="228" y="140"/>
                </a:lnTo>
                <a:lnTo>
                  <a:pt x="221" y="143"/>
                </a:lnTo>
                <a:lnTo>
                  <a:pt x="215" y="143"/>
                </a:lnTo>
                <a:lnTo>
                  <a:pt x="208" y="149"/>
                </a:lnTo>
                <a:lnTo>
                  <a:pt x="203" y="152"/>
                </a:lnTo>
                <a:lnTo>
                  <a:pt x="202" y="150"/>
                </a:lnTo>
                <a:lnTo>
                  <a:pt x="200" y="152"/>
                </a:lnTo>
                <a:lnTo>
                  <a:pt x="199" y="155"/>
                </a:lnTo>
                <a:lnTo>
                  <a:pt x="198" y="161"/>
                </a:lnTo>
                <a:lnTo>
                  <a:pt x="195" y="162"/>
                </a:lnTo>
                <a:lnTo>
                  <a:pt x="190" y="164"/>
                </a:lnTo>
                <a:lnTo>
                  <a:pt x="187" y="165"/>
                </a:lnTo>
                <a:lnTo>
                  <a:pt x="183" y="164"/>
                </a:lnTo>
                <a:lnTo>
                  <a:pt x="178" y="161"/>
                </a:lnTo>
                <a:lnTo>
                  <a:pt x="146" y="149"/>
                </a:lnTo>
                <a:lnTo>
                  <a:pt x="126" y="140"/>
                </a:lnTo>
                <a:lnTo>
                  <a:pt x="98" y="146"/>
                </a:lnTo>
                <a:lnTo>
                  <a:pt x="95" y="145"/>
                </a:lnTo>
                <a:lnTo>
                  <a:pt x="88" y="143"/>
                </a:lnTo>
                <a:lnTo>
                  <a:pt x="79" y="140"/>
                </a:lnTo>
                <a:lnTo>
                  <a:pt x="73" y="139"/>
                </a:lnTo>
                <a:lnTo>
                  <a:pt x="58" y="139"/>
                </a:lnTo>
                <a:lnTo>
                  <a:pt x="54" y="140"/>
                </a:lnTo>
                <a:lnTo>
                  <a:pt x="51" y="139"/>
                </a:lnTo>
                <a:lnTo>
                  <a:pt x="50" y="137"/>
                </a:lnTo>
                <a:lnTo>
                  <a:pt x="48" y="136"/>
                </a:lnTo>
                <a:lnTo>
                  <a:pt x="32" y="128"/>
                </a:lnTo>
                <a:lnTo>
                  <a:pt x="26" y="127"/>
                </a:lnTo>
                <a:lnTo>
                  <a:pt x="25" y="126"/>
                </a:lnTo>
                <a:lnTo>
                  <a:pt x="23" y="123"/>
                </a:lnTo>
                <a:lnTo>
                  <a:pt x="23" y="121"/>
                </a:lnTo>
                <a:lnTo>
                  <a:pt x="22" y="120"/>
                </a:lnTo>
                <a:lnTo>
                  <a:pt x="20" y="114"/>
                </a:lnTo>
                <a:lnTo>
                  <a:pt x="19" y="111"/>
                </a:lnTo>
                <a:lnTo>
                  <a:pt x="20" y="106"/>
                </a:lnTo>
                <a:lnTo>
                  <a:pt x="19" y="105"/>
                </a:lnTo>
                <a:lnTo>
                  <a:pt x="17" y="102"/>
                </a:lnTo>
                <a:lnTo>
                  <a:pt x="16" y="102"/>
                </a:lnTo>
                <a:lnTo>
                  <a:pt x="16" y="101"/>
                </a:lnTo>
                <a:lnTo>
                  <a:pt x="16" y="98"/>
                </a:lnTo>
                <a:lnTo>
                  <a:pt x="16" y="96"/>
                </a:lnTo>
                <a:lnTo>
                  <a:pt x="17" y="93"/>
                </a:lnTo>
                <a:lnTo>
                  <a:pt x="19" y="92"/>
                </a:lnTo>
                <a:lnTo>
                  <a:pt x="20" y="92"/>
                </a:lnTo>
                <a:lnTo>
                  <a:pt x="22" y="93"/>
                </a:lnTo>
                <a:lnTo>
                  <a:pt x="23" y="93"/>
                </a:lnTo>
                <a:lnTo>
                  <a:pt x="28" y="92"/>
                </a:lnTo>
                <a:lnTo>
                  <a:pt x="30" y="92"/>
                </a:lnTo>
                <a:lnTo>
                  <a:pt x="32" y="92"/>
                </a:lnTo>
                <a:lnTo>
                  <a:pt x="35" y="92"/>
                </a:lnTo>
                <a:lnTo>
                  <a:pt x="38" y="90"/>
                </a:lnTo>
                <a:lnTo>
                  <a:pt x="44" y="89"/>
                </a:lnTo>
                <a:lnTo>
                  <a:pt x="45" y="89"/>
                </a:lnTo>
                <a:lnTo>
                  <a:pt x="48" y="92"/>
                </a:lnTo>
                <a:lnTo>
                  <a:pt x="54" y="93"/>
                </a:lnTo>
                <a:lnTo>
                  <a:pt x="60" y="92"/>
                </a:lnTo>
                <a:lnTo>
                  <a:pt x="61" y="92"/>
                </a:lnTo>
                <a:lnTo>
                  <a:pt x="64" y="89"/>
                </a:lnTo>
                <a:lnTo>
                  <a:pt x="66" y="89"/>
                </a:lnTo>
                <a:lnTo>
                  <a:pt x="66" y="86"/>
                </a:lnTo>
                <a:lnTo>
                  <a:pt x="67" y="85"/>
                </a:lnTo>
                <a:lnTo>
                  <a:pt x="69" y="86"/>
                </a:lnTo>
                <a:lnTo>
                  <a:pt x="70" y="86"/>
                </a:lnTo>
                <a:lnTo>
                  <a:pt x="69" y="86"/>
                </a:lnTo>
                <a:lnTo>
                  <a:pt x="67" y="87"/>
                </a:lnTo>
                <a:lnTo>
                  <a:pt x="69" y="87"/>
                </a:lnTo>
                <a:lnTo>
                  <a:pt x="70" y="87"/>
                </a:lnTo>
                <a:lnTo>
                  <a:pt x="73" y="86"/>
                </a:lnTo>
                <a:lnTo>
                  <a:pt x="77" y="86"/>
                </a:lnTo>
                <a:lnTo>
                  <a:pt x="82" y="85"/>
                </a:lnTo>
                <a:lnTo>
                  <a:pt x="88" y="85"/>
                </a:lnTo>
                <a:lnTo>
                  <a:pt x="91" y="85"/>
                </a:lnTo>
                <a:lnTo>
                  <a:pt x="92" y="85"/>
                </a:lnTo>
                <a:lnTo>
                  <a:pt x="96" y="85"/>
                </a:lnTo>
                <a:lnTo>
                  <a:pt x="101" y="85"/>
                </a:lnTo>
                <a:lnTo>
                  <a:pt x="104" y="83"/>
                </a:lnTo>
                <a:lnTo>
                  <a:pt x="105" y="82"/>
                </a:lnTo>
                <a:lnTo>
                  <a:pt x="105" y="83"/>
                </a:lnTo>
                <a:lnTo>
                  <a:pt x="107" y="83"/>
                </a:lnTo>
                <a:lnTo>
                  <a:pt x="108" y="83"/>
                </a:lnTo>
                <a:lnTo>
                  <a:pt x="108" y="82"/>
                </a:lnTo>
                <a:lnTo>
                  <a:pt x="107" y="82"/>
                </a:lnTo>
                <a:lnTo>
                  <a:pt x="108" y="80"/>
                </a:lnTo>
                <a:lnTo>
                  <a:pt x="117" y="76"/>
                </a:lnTo>
                <a:lnTo>
                  <a:pt x="121" y="76"/>
                </a:lnTo>
                <a:lnTo>
                  <a:pt x="124" y="76"/>
                </a:lnTo>
                <a:lnTo>
                  <a:pt x="132" y="74"/>
                </a:lnTo>
                <a:lnTo>
                  <a:pt x="136" y="73"/>
                </a:lnTo>
                <a:lnTo>
                  <a:pt x="136" y="71"/>
                </a:lnTo>
                <a:lnTo>
                  <a:pt x="136" y="70"/>
                </a:lnTo>
                <a:lnTo>
                  <a:pt x="135" y="65"/>
                </a:lnTo>
                <a:lnTo>
                  <a:pt x="136" y="63"/>
                </a:lnTo>
                <a:lnTo>
                  <a:pt x="139" y="60"/>
                </a:lnTo>
                <a:lnTo>
                  <a:pt x="139" y="57"/>
                </a:lnTo>
                <a:lnTo>
                  <a:pt x="137" y="57"/>
                </a:lnTo>
                <a:lnTo>
                  <a:pt x="133" y="57"/>
                </a:lnTo>
                <a:lnTo>
                  <a:pt x="127" y="55"/>
                </a:lnTo>
                <a:lnTo>
                  <a:pt x="123" y="54"/>
                </a:lnTo>
                <a:lnTo>
                  <a:pt x="115" y="54"/>
                </a:lnTo>
                <a:lnTo>
                  <a:pt x="110" y="55"/>
                </a:lnTo>
                <a:lnTo>
                  <a:pt x="101" y="55"/>
                </a:lnTo>
                <a:lnTo>
                  <a:pt x="93" y="57"/>
                </a:lnTo>
                <a:lnTo>
                  <a:pt x="88" y="58"/>
                </a:lnTo>
                <a:lnTo>
                  <a:pt x="85" y="60"/>
                </a:lnTo>
                <a:lnTo>
                  <a:pt x="82" y="61"/>
                </a:lnTo>
                <a:lnTo>
                  <a:pt x="80" y="61"/>
                </a:lnTo>
                <a:lnTo>
                  <a:pt x="79" y="61"/>
                </a:lnTo>
                <a:lnTo>
                  <a:pt x="77" y="57"/>
                </a:lnTo>
                <a:lnTo>
                  <a:pt x="76" y="49"/>
                </a:lnTo>
                <a:lnTo>
                  <a:pt x="74" y="45"/>
                </a:lnTo>
                <a:lnTo>
                  <a:pt x="74" y="42"/>
                </a:lnTo>
                <a:lnTo>
                  <a:pt x="74" y="38"/>
                </a:lnTo>
                <a:lnTo>
                  <a:pt x="73" y="33"/>
                </a:lnTo>
                <a:lnTo>
                  <a:pt x="73" y="30"/>
                </a:lnTo>
                <a:lnTo>
                  <a:pt x="73" y="29"/>
                </a:lnTo>
                <a:lnTo>
                  <a:pt x="74" y="30"/>
                </a:lnTo>
                <a:lnTo>
                  <a:pt x="76" y="30"/>
                </a:lnTo>
                <a:lnTo>
                  <a:pt x="77" y="29"/>
                </a:lnTo>
                <a:lnTo>
                  <a:pt x="79" y="29"/>
                </a:lnTo>
                <a:lnTo>
                  <a:pt x="79" y="32"/>
                </a:lnTo>
                <a:lnTo>
                  <a:pt x="79" y="33"/>
                </a:lnTo>
                <a:lnTo>
                  <a:pt x="80" y="35"/>
                </a:lnTo>
                <a:lnTo>
                  <a:pt x="82" y="36"/>
                </a:lnTo>
                <a:lnTo>
                  <a:pt x="83" y="38"/>
                </a:lnTo>
                <a:lnTo>
                  <a:pt x="85" y="38"/>
                </a:lnTo>
                <a:lnTo>
                  <a:pt x="89" y="36"/>
                </a:lnTo>
                <a:lnTo>
                  <a:pt x="91" y="36"/>
                </a:lnTo>
                <a:lnTo>
                  <a:pt x="93" y="35"/>
                </a:lnTo>
                <a:lnTo>
                  <a:pt x="95" y="33"/>
                </a:lnTo>
                <a:lnTo>
                  <a:pt x="96" y="32"/>
                </a:lnTo>
                <a:lnTo>
                  <a:pt x="96" y="30"/>
                </a:lnTo>
                <a:lnTo>
                  <a:pt x="98" y="32"/>
                </a:lnTo>
                <a:lnTo>
                  <a:pt x="96" y="35"/>
                </a:lnTo>
                <a:lnTo>
                  <a:pt x="98" y="35"/>
                </a:lnTo>
                <a:lnTo>
                  <a:pt x="99" y="32"/>
                </a:lnTo>
                <a:lnTo>
                  <a:pt x="99" y="30"/>
                </a:lnTo>
                <a:lnTo>
                  <a:pt x="98" y="29"/>
                </a:lnTo>
                <a:lnTo>
                  <a:pt x="89" y="27"/>
                </a:lnTo>
                <a:lnTo>
                  <a:pt x="88" y="27"/>
                </a:lnTo>
                <a:lnTo>
                  <a:pt x="88" y="26"/>
                </a:lnTo>
                <a:lnTo>
                  <a:pt x="88" y="24"/>
                </a:lnTo>
                <a:lnTo>
                  <a:pt x="86" y="24"/>
                </a:lnTo>
                <a:lnTo>
                  <a:pt x="85" y="23"/>
                </a:lnTo>
                <a:lnTo>
                  <a:pt x="82" y="24"/>
                </a:lnTo>
                <a:lnTo>
                  <a:pt x="80" y="23"/>
                </a:lnTo>
                <a:lnTo>
                  <a:pt x="79" y="17"/>
                </a:lnTo>
                <a:lnTo>
                  <a:pt x="77" y="16"/>
                </a:lnTo>
                <a:lnTo>
                  <a:pt x="76" y="16"/>
                </a:lnTo>
                <a:lnTo>
                  <a:pt x="73" y="17"/>
                </a:lnTo>
                <a:lnTo>
                  <a:pt x="71" y="19"/>
                </a:lnTo>
                <a:lnTo>
                  <a:pt x="70" y="20"/>
                </a:lnTo>
                <a:lnTo>
                  <a:pt x="70" y="22"/>
                </a:lnTo>
                <a:lnTo>
                  <a:pt x="66" y="27"/>
                </a:lnTo>
                <a:lnTo>
                  <a:pt x="64" y="29"/>
                </a:lnTo>
                <a:lnTo>
                  <a:pt x="60" y="33"/>
                </a:lnTo>
                <a:lnTo>
                  <a:pt x="58" y="38"/>
                </a:lnTo>
                <a:lnTo>
                  <a:pt x="58" y="36"/>
                </a:lnTo>
                <a:lnTo>
                  <a:pt x="58" y="35"/>
                </a:lnTo>
                <a:lnTo>
                  <a:pt x="54" y="38"/>
                </a:lnTo>
                <a:lnTo>
                  <a:pt x="54" y="39"/>
                </a:lnTo>
                <a:lnTo>
                  <a:pt x="52" y="41"/>
                </a:lnTo>
                <a:lnTo>
                  <a:pt x="51" y="42"/>
                </a:lnTo>
                <a:lnTo>
                  <a:pt x="51" y="41"/>
                </a:lnTo>
                <a:lnTo>
                  <a:pt x="51" y="39"/>
                </a:lnTo>
                <a:lnTo>
                  <a:pt x="50" y="41"/>
                </a:lnTo>
                <a:lnTo>
                  <a:pt x="50" y="42"/>
                </a:lnTo>
                <a:lnTo>
                  <a:pt x="50" y="43"/>
                </a:lnTo>
                <a:lnTo>
                  <a:pt x="48" y="45"/>
                </a:lnTo>
                <a:lnTo>
                  <a:pt x="47" y="43"/>
                </a:lnTo>
                <a:lnTo>
                  <a:pt x="45" y="46"/>
                </a:lnTo>
                <a:lnTo>
                  <a:pt x="44" y="48"/>
                </a:lnTo>
                <a:lnTo>
                  <a:pt x="44" y="45"/>
                </a:lnTo>
                <a:lnTo>
                  <a:pt x="42" y="45"/>
                </a:lnTo>
                <a:lnTo>
                  <a:pt x="41" y="49"/>
                </a:lnTo>
                <a:lnTo>
                  <a:pt x="39" y="51"/>
                </a:lnTo>
                <a:lnTo>
                  <a:pt x="39" y="52"/>
                </a:lnTo>
                <a:lnTo>
                  <a:pt x="38" y="51"/>
                </a:lnTo>
                <a:lnTo>
                  <a:pt x="39" y="48"/>
                </a:lnTo>
                <a:lnTo>
                  <a:pt x="35" y="51"/>
                </a:lnTo>
                <a:lnTo>
                  <a:pt x="35" y="52"/>
                </a:lnTo>
                <a:lnTo>
                  <a:pt x="33" y="54"/>
                </a:lnTo>
                <a:lnTo>
                  <a:pt x="33" y="51"/>
                </a:lnTo>
                <a:lnTo>
                  <a:pt x="29" y="54"/>
                </a:lnTo>
                <a:lnTo>
                  <a:pt x="28" y="55"/>
                </a:lnTo>
                <a:lnTo>
                  <a:pt x="28" y="54"/>
                </a:lnTo>
                <a:lnTo>
                  <a:pt x="30" y="51"/>
                </a:lnTo>
                <a:lnTo>
                  <a:pt x="35" y="48"/>
                </a:lnTo>
                <a:lnTo>
                  <a:pt x="38" y="46"/>
                </a:lnTo>
                <a:lnTo>
                  <a:pt x="41" y="43"/>
                </a:lnTo>
                <a:lnTo>
                  <a:pt x="41" y="42"/>
                </a:lnTo>
                <a:lnTo>
                  <a:pt x="42" y="41"/>
                </a:lnTo>
                <a:lnTo>
                  <a:pt x="42" y="39"/>
                </a:lnTo>
                <a:lnTo>
                  <a:pt x="44" y="39"/>
                </a:lnTo>
                <a:lnTo>
                  <a:pt x="48" y="38"/>
                </a:lnTo>
                <a:lnTo>
                  <a:pt x="57" y="30"/>
                </a:lnTo>
                <a:lnTo>
                  <a:pt x="66" y="22"/>
                </a:lnTo>
                <a:lnTo>
                  <a:pt x="74" y="10"/>
                </a:lnTo>
                <a:lnTo>
                  <a:pt x="79" y="5"/>
                </a:lnTo>
                <a:lnTo>
                  <a:pt x="80" y="4"/>
                </a:lnTo>
                <a:lnTo>
                  <a:pt x="83" y="2"/>
                </a:lnTo>
                <a:lnTo>
                  <a:pt x="85" y="2"/>
                </a:lnTo>
                <a:lnTo>
                  <a:pt x="88" y="2"/>
                </a:lnTo>
                <a:close/>
                <a:moveTo>
                  <a:pt x="8" y="74"/>
                </a:moveTo>
                <a:lnTo>
                  <a:pt x="11" y="76"/>
                </a:lnTo>
                <a:lnTo>
                  <a:pt x="11" y="73"/>
                </a:lnTo>
                <a:lnTo>
                  <a:pt x="13" y="76"/>
                </a:lnTo>
                <a:lnTo>
                  <a:pt x="13" y="77"/>
                </a:lnTo>
                <a:lnTo>
                  <a:pt x="13" y="79"/>
                </a:lnTo>
                <a:lnTo>
                  <a:pt x="11" y="79"/>
                </a:lnTo>
                <a:lnTo>
                  <a:pt x="10" y="77"/>
                </a:lnTo>
                <a:lnTo>
                  <a:pt x="7" y="74"/>
                </a:lnTo>
                <a:lnTo>
                  <a:pt x="4" y="68"/>
                </a:lnTo>
                <a:lnTo>
                  <a:pt x="4" y="67"/>
                </a:lnTo>
                <a:lnTo>
                  <a:pt x="3" y="65"/>
                </a:lnTo>
                <a:lnTo>
                  <a:pt x="1" y="63"/>
                </a:lnTo>
                <a:lnTo>
                  <a:pt x="1" y="61"/>
                </a:lnTo>
                <a:lnTo>
                  <a:pt x="0" y="60"/>
                </a:lnTo>
                <a:lnTo>
                  <a:pt x="0" y="58"/>
                </a:lnTo>
                <a:lnTo>
                  <a:pt x="3" y="60"/>
                </a:lnTo>
                <a:lnTo>
                  <a:pt x="4" y="63"/>
                </a:lnTo>
                <a:lnTo>
                  <a:pt x="4" y="65"/>
                </a:lnTo>
                <a:lnTo>
                  <a:pt x="6" y="68"/>
                </a:lnTo>
                <a:lnTo>
                  <a:pt x="8" y="74"/>
                </a:lnTo>
                <a:close/>
                <a:moveTo>
                  <a:pt x="42" y="51"/>
                </a:moveTo>
                <a:lnTo>
                  <a:pt x="42" y="51"/>
                </a:lnTo>
                <a:lnTo>
                  <a:pt x="42" y="49"/>
                </a:lnTo>
                <a:lnTo>
                  <a:pt x="44" y="49"/>
                </a:lnTo>
                <a:lnTo>
                  <a:pt x="45" y="51"/>
                </a:lnTo>
                <a:lnTo>
                  <a:pt x="45" y="52"/>
                </a:lnTo>
                <a:lnTo>
                  <a:pt x="44" y="52"/>
                </a:lnTo>
                <a:lnTo>
                  <a:pt x="42" y="52"/>
                </a:lnTo>
                <a:lnTo>
                  <a:pt x="41" y="52"/>
                </a:lnTo>
                <a:lnTo>
                  <a:pt x="41" y="51"/>
                </a:lnTo>
                <a:lnTo>
                  <a:pt x="42" y="51"/>
                </a:lnTo>
                <a:close/>
                <a:moveTo>
                  <a:pt x="55" y="46"/>
                </a:moveTo>
                <a:lnTo>
                  <a:pt x="55" y="48"/>
                </a:lnTo>
                <a:lnTo>
                  <a:pt x="54" y="48"/>
                </a:lnTo>
                <a:lnTo>
                  <a:pt x="52" y="48"/>
                </a:lnTo>
                <a:lnTo>
                  <a:pt x="51" y="48"/>
                </a:lnTo>
                <a:lnTo>
                  <a:pt x="51" y="46"/>
                </a:lnTo>
                <a:lnTo>
                  <a:pt x="52" y="46"/>
                </a:lnTo>
                <a:lnTo>
                  <a:pt x="54" y="46"/>
                </a:lnTo>
                <a:lnTo>
                  <a:pt x="55" y="46"/>
                </a:lnTo>
                <a:close/>
                <a:moveTo>
                  <a:pt x="268" y="60"/>
                </a:moveTo>
                <a:lnTo>
                  <a:pt x="268" y="61"/>
                </a:lnTo>
                <a:lnTo>
                  <a:pt x="266" y="61"/>
                </a:lnTo>
                <a:lnTo>
                  <a:pt x="266" y="60"/>
                </a:lnTo>
                <a:lnTo>
                  <a:pt x="266" y="58"/>
                </a:lnTo>
                <a:lnTo>
                  <a:pt x="268" y="60"/>
                </a:lnTo>
                <a:close/>
                <a:moveTo>
                  <a:pt x="16" y="85"/>
                </a:moveTo>
                <a:lnTo>
                  <a:pt x="16" y="86"/>
                </a:lnTo>
                <a:lnTo>
                  <a:pt x="14" y="85"/>
                </a:lnTo>
                <a:lnTo>
                  <a:pt x="14" y="83"/>
                </a:lnTo>
                <a:lnTo>
                  <a:pt x="16" y="83"/>
                </a:lnTo>
                <a:lnTo>
                  <a:pt x="16" y="85"/>
                </a:lnTo>
                <a:close/>
                <a:moveTo>
                  <a:pt x="58" y="42"/>
                </a:moveTo>
                <a:lnTo>
                  <a:pt x="58" y="43"/>
                </a:lnTo>
                <a:lnTo>
                  <a:pt x="57" y="43"/>
                </a:lnTo>
                <a:lnTo>
                  <a:pt x="57" y="45"/>
                </a:lnTo>
                <a:lnTo>
                  <a:pt x="57" y="43"/>
                </a:lnTo>
                <a:lnTo>
                  <a:pt x="57" y="42"/>
                </a:lnTo>
                <a:lnTo>
                  <a:pt x="58" y="42"/>
                </a:lnTo>
                <a:close/>
                <a:moveTo>
                  <a:pt x="47" y="46"/>
                </a:moveTo>
                <a:lnTo>
                  <a:pt x="47" y="48"/>
                </a:lnTo>
                <a:lnTo>
                  <a:pt x="45" y="48"/>
                </a:lnTo>
                <a:lnTo>
                  <a:pt x="45" y="46"/>
                </a:lnTo>
                <a:lnTo>
                  <a:pt x="47" y="46"/>
                </a:lnTo>
                <a:close/>
                <a:moveTo>
                  <a:pt x="55" y="39"/>
                </a:moveTo>
                <a:lnTo>
                  <a:pt x="55" y="39"/>
                </a:lnTo>
                <a:lnTo>
                  <a:pt x="55" y="38"/>
                </a:lnTo>
                <a:lnTo>
                  <a:pt x="55" y="3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" y="621446"/>
            <a:ext cx="2017308" cy="20272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" y="2641462"/>
            <a:ext cx="2070621" cy="21796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4" name="Freeform 255"/>
          <p:cNvSpPr>
            <a:spLocks noEditPoints="1"/>
          </p:cNvSpPr>
          <p:nvPr/>
        </p:nvSpPr>
        <p:spPr bwMode="auto">
          <a:xfrm rot="21334256">
            <a:off x="5622581" y="3103377"/>
            <a:ext cx="835827" cy="505129"/>
          </a:xfrm>
          <a:custGeom>
            <a:avLst/>
            <a:gdLst>
              <a:gd name="T0" fmla="*/ 2147483647 w 220"/>
              <a:gd name="T1" fmla="*/ 2147483647 h 136"/>
              <a:gd name="T2" fmla="*/ 2147483647 w 220"/>
              <a:gd name="T3" fmla="*/ 2147483647 h 136"/>
              <a:gd name="T4" fmla="*/ 2147483647 w 220"/>
              <a:gd name="T5" fmla="*/ 2147483647 h 136"/>
              <a:gd name="T6" fmla="*/ 2147483647 w 220"/>
              <a:gd name="T7" fmla="*/ 2147483647 h 136"/>
              <a:gd name="T8" fmla="*/ 2147483647 w 220"/>
              <a:gd name="T9" fmla="*/ 2147483647 h 136"/>
              <a:gd name="T10" fmla="*/ 2147483647 w 220"/>
              <a:gd name="T11" fmla="*/ 2147483647 h 136"/>
              <a:gd name="T12" fmla="*/ 2147483647 w 220"/>
              <a:gd name="T13" fmla="*/ 2147483647 h 136"/>
              <a:gd name="T14" fmla="*/ 2147483647 w 220"/>
              <a:gd name="T15" fmla="*/ 2147483647 h 136"/>
              <a:gd name="T16" fmla="*/ 2147483647 w 220"/>
              <a:gd name="T17" fmla="*/ 2147483647 h 136"/>
              <a:gd name="T18" fmla="*/ 2147483647 w 220"/>
              <a:gd name="T19" fmla="*/ 2147483647 h 136"/>
              <a:gd name="T20" fmla="*/ 2147483647 w 220"/>
              <a:gd name="T21" fmla="*/ 2147483647 h 136"/>
              <a:gd name="T22" fmla="*/ 2147483647 w 220"/>
              <a:gd name="T23" fmla="*/ 2147483647 h 136"/>
              <a:gd name="T24" fmla="*/ 2147483647 w 220"/>
              <a:gd name="T25" fmla="*/ 2147483647 h 136"/>
              <a:gd name="T26" fmla="*/ 2147483647 w 220"/>
              <a:gd name="T27" fmla="*/ 2147483647 h 136"/>
              <a:gd name="T28" fmla="*/ 2147483647 w 220"/>
              <a:gd name="T29" fmla="*/ 2147483647 h 136"/>
              <a:gd name="T30" fmla="*/ 2147483647 w 220"/>
              <a:gd name="T31" fmla="*/ 2147483647 h 136"/>
              <a:gd name="T32" fmla="*/ 2147483647 w 220"/>
              <a:gd name="T33" fmla="*/ 2147483647 h 136"/>
              <a:gd name="T34" fmla="*/ 2147483647 w 220"/>
              <a:gd name="T35" fmla="*/ 2147483647 h 136"/>
              <a:gd name="T36" fmla="*/ 2147483647 w 220"/>
              <a:gd name="T37" fmla="*/ 2147483647 h 136"/>
              <a:gd name="T38" fmla="*/ 2147483647 w 220"/>
              <a:gd name="T39" fmla="*/ 2147483647 h 136"/>
              <a:gd name="T40" fmla="*/ 2147483647 w 220"/>
              <a:gd name="T41" fmla="*/ 2147483647 h 136"/>
              <a:gd name="T42" fmla="*/ 2147483647 w 220"/>
              <a:gd name="T43" fmla="*/ 2147483647 h 136"/>
              <a:gd name="T44" fmla="*/ 2147483647 w 220"/>
              <a:gd name="T45" fmla="*/ 2147483647 h 136"/>
              <a:gd name="T46" fmla="*/ 2147483647 w 220"/>
              <a:gd name="T47" fmla="*/ 2147483647 h 136"/>
              <a:gd name="T48" fmla="*/ 2147483647 w 220"/>
              <a:gd name="T49" fmla="*/ 2147483647 h 136"/>
              <a:gd name="T50" fmla="*/ 2147483647 w 220"/>
              <a:gd name="T51" fmla="*/ 2147483647 h 136"/>
              <a:gd name="T52" fmla="*/ 2147483647 w 220"/>
              <a:gd name="T53" fmla="*/ 2147483647 h 136"/>
              <a:gd name="T54" fmla="*/ 2147483647 w 220"/>
              <a:gd name="T55" fmla="*/ 2147483647 h 136"/>
              <a:gd name="T56" fmla="*/ 2147483647 w 220"/>
              <a:gd name="T57" fmla="*/ 2147483647 h 136"/>
              <a:gd name="T58" fmla="*/ 2147483647 w 220"/>
              <a:gd name="T59" fmla="*/ 2147483647 h 136"/>
              <a:gd name="T60" fmla="*/ 2147483647 w 220"/>
              <a:gd name="T61" fmla="*/ 2147483647 h 136"/>
              <a:gd name="T62" fmla="*/ 2147483647 w 220"/>
              <a:gd name="T63" fmla="*/ 2147483647 h 136"/>
              <a:gd name="T64" fmla="*/ 2147483647 w 220"/>
              <a:gd name="T65" fmla="*/ 2147483647 h 136"/>
              <a:gd name="T66" fmla="*/ 2147483647 w 220"/>
              <a:gd name="T67" fmla="*/ 2147483647 h 136"/>
              <a:gd name="T68" fmla="*/ 2147483647 w 220"/>
              <a:gd name="T69" fmla="*/ 2147483647 h 136"/>
              <a:gd name="T70" fmla="*/ 2147483647 w 220"/>
              <a:gd name="T71" fmla="*/ 2147483647 h 136"/>
              <a:gd name="T72" fmla="*/ 2147483647 w 220"/>
              <a:gd name="T73" fmla="*/ 2147483647 h 136"/>
              <a:gd name="T74" fmla="*/ 2147483647 w 220"/>
              <a:gd name="T75" fmla="*/ 2147483647 h 136"/>
              <a:gd name="T76" fmla="*/ 2147483647 w 220"/>
              <a:gd name="T77" fmla="*/ 2147483647 h 136"/>
              <a:gd name="T78" fmla="*/ 2147483647 w 220"/>
              <a:gd name="T79" fmla="*/ 2147483647 h 136"/>
              <a:gd name="T80" fmla="*/ 2147483647 w 220"/>
              <a:gd name="T81" fmla="*/ 2147483647 h 136"/>
              <a:gd name="T82" fmla="*/ 2147483647 w 220"/>
              <a:gd name="T83" fmla="*/ 2147483647 h 136"/>
              <a:gd name="T84" fmla="*/ 2147483647 w 220"/>
              <a:gd name="T85" fmla="*/ 2147483647 h 136"/>
              <a:gd name="T86" fmla="*/ 2147483647 w 220"/>
              <a:gd name="T87" fmla="*/ 2147483647 h 136"/>
              <a:gd name="T88" fmla="*/ 2147483647 w 220"/>
              <a:gd name="T89" fmla="*/ 2147483647 h 136"/>
              <a:gd name="T90" fmla="*/ 2147483647 w 220"/>
              <a:gd name="T91" fmla="*/ 2147483647 h 136"/>
              <a:gd name="T92" fmla="*/ 2147483647 w 220"/>
              <a:gd name="T93" fmla="*/ 2147483647 h 136"/>
              <a:gd name="T94" fmla="*/ 2147483647 w 220"/>
              <a:gd name="T95" fmla="*/ 2147483647 h 136"/>
              <a:gd name="T96" fmla="*/ 2147483647 w 220"/>
              <a:gd name="T97" fmla="*/ 2147483647 h 136"/>
              <a:gd name="T98" fmla="*/ 2147483647 w 220"/>
              <a:gd name="T99" fmla="*/ 2147483647 h 136"/>
              <a:gd name="T100" fmla="*/ 2147483647 w 220"/>
              <a:gd name="T101" fmla="*/ 2147483647 h 136"/>
              <a:gd name="T102" fmla="*/ 2147483647 w 220"/>
              <a:gd name="T103" fmla="*/ 2147483647 h 136"/>
              <a:gd name="T104" fmla="*/ 2147483647 w 220"/>
              <a:gd name="T105" fmla="*/ 2147483647 h 136"/>
              <a:gd name="T106" fmla="*/ 0 w 220"/>
              <a:gd name="T107" fmla="*/ 2147483647 h 136"/>
              <a:gd name="T108" fmla="*/ 2147483647 w 220"/>
              <a:gd name="T109" fmla="*/ 2147483647 h 136"/>
              <a:gd name="T110" fmla="*/ 2147483647 w 220"/>
              <a:gd name="T111" fmla="*/ 2147483647 h 136"/>
              <a:gd name="T112" fmla="*/ 2147483647 w 220"/>
              <a:gd name="T113" fmla="*/ 2147483647 h 136"/>
              <a:gd name="T114" fmla="*/ 2147483647 w 220"/>
              <a:gd name="T115" fmla="*/ 2147483647 h 1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20"/>
              <a:gd name="T175" fmla="*/ 0 h 136"/>
              <a:gd name="T176" fmla="*/ 220 w 220"/>
              <a:gd name="T177" fmla="*/ 136 h 1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20" h="136">
                <a:moveTo>
                  <a:pt x="37" y="32"/>
                </a:moveTo>
                <a:lnTo>
                  <a:pt x="48" y="47"/>
                </a:lnTo>
                <a:lnTo>
                  <a:pt x="59" y="39"/>
                </a:lnTo>
                <a:lnTo>
                  <a:pt x="66" y="39"/>
                </a:lnTo>
                <a:lnTo>
                  <a:pt x="69" y="38"/>
                </a:lnTo>
                <a:lnTo>
                  <a:pt x="78" y="38"/>
                </a:lnTo>
                <a:lnTo>
                  <a:pt x="79" y="25"/>
                </a:lnTo>
                <a:lnTo>
                  <a:pt x="103" y="26"/>
                </a:lnTo>
                <a:lnTo>
                  <a:pt x="104" y="14"/>
                </a:lnTo>
                <a:lnTo>
                  <a:pt x="125" y="16"/>
                </a:lnTo>
                <a:lnTo>
                  <a:pt x="126" y="6"/>
                </a:lnTo>
                <a:lnTo>
                  <a:pt x="157" y="7"/>
                </a:lnTo>
                <a:lnTo>
                  <a:pt x="158" y="0"/>
                </a:lnTo>
                <a:lnTo>
                  <a:pt x="167" y="0"/>
                </a:lnTo>
                <a:lnTo>
                  <a:pt x="189" y="1"/>
                </a:lnTo>
                <a:lnTo>
                  <a:pt x="188" y="13"/>
                </a:lnTo>
                <a:lnTo>
                  <a:pt x="189" y="19"/>
                </a:lnTo>
                <a:lnTo>
                  <a:pt x="189" y="23"/>
                </a:lnTo>
                <a:lnTo>
                  <a:pt x="188" y="29"/>
                </a:lnTo>
                <a:lnTo>
                  <a:pt x="186" y="35"/>
                </a:lnTo>
                <a:lnTo>
                  <a:pt x="186" y="42"/>
                </a:lnTo>
                <a:lnTo>
                  <a:pt x="185" y="50"/>
                </a:lnTo>
                <a:lnTo>
                  <a:pt x="185" y="55"/>
                </a:lnTo>
                <a:lnTo>
                  <a:pt x="183" y="67"/>
                </a:lnTo>
                <a:lnTo>
                  <a:pt x="183" y="72"/>
                </a:lnTo>
                <a:lnTo>
                  <a:pt x="183" y="75"/>
                </a:lnTo>
                <a:lnTo>
                  <a:pt x="185" y="75"/>
                </a:lnTo>
                <a:lnTo>
                  <a:pt x="186" y="76"/>
                </a:lnTo>
                <a:lnTo>
                  <a:pt x="189" y="76"/>
                </a:lnTo>
                <a:lnTo>
                  <a:pt x="199" y="76"/>
                </a:lnTo>
                <a:lnTo>
                  <a:pt x="205" y="77"/>
                </a:lnTo>
                <a:lnTo>
                  <a:pt x="207" y="77"/>
                </a:lnTo>
                <a:lnTo>
                  <a:pt x="207" y="83"/>
                </a:lnTo>
                <a:lnTo>
                  <a:pt x="207" y="94"/>
                </a:lnTo>
                <a:lnTo>
                  <a:pt x="205" y="99"/>
                </a:lnTo>
                <a:lnTo>
                  <a:pt x="205" y="105"/>
                </a:lnTo>
                <a:lnTo>
                  <a:pt x="208" y="108"/>
                </a:lnTo>
                <a:lnTo>
                  <a:pt x="211" y="111"/>
                </a:lnTo>
                <a:lnTo>
                  <a:pt x="213" y="113"/>
                </a:lnTo>
                <a:lnTo>
                  <a:pt x="213" y="114"/>
                </a:lnTo>
                <a:lnTo>
                  <a:pt x="213" y="117"/>
                </a:lnTo>
                <a:lnTo>
                  <a:pt x="211" y="117"/>
                </a:lnTo>
                <a:lnTo>
                  <a:pt x="207" y="116"/>
                </a:lnTo>
                <a:lnTo>
                  <a:pt x="205" y="116"/>
                </a:lnTo>
                <a:lnTo>
                  <a:pt x="202" y="116"/>
                </a:lnTo>
                <a:lnTo>
                  <a:pt x="201" y="111"/>
                </a:lnTo>
                <a:lnTo>
                  <a:pt x="199" y="107"/>
                </a:lnTo>
                <a:lnTo>
                  <a:pt x="198" y="108"/>
                </a:lnTo>
                <a:lnTo>
                  <a:pt x="198" y="113"/>
                </a:lnTo>
                <a:lnTo>
                  <a:pt x="196" y="114"/>
                </a:lnTo>
                <a:lnTo>
                  <a:pt x="195" y="114"/>
                </a:lnTo>
                <a:lnTo>
                  <a:pt x="192" y="111"/>
                </a:lnTo>
                <a:lnTo>
                  <a:pt x="191" y="111"/>
                </a:lnTo>
                <a:lnTo>
                  <a:pt x="188" y="113"/>
                </a:lnTo>
                <a:lnTo>
                  <a:pt x="183" y="113"/>
                </a:lnTo>
                <a:lnTo>
                  <a:pt x="182" y="114"/>
                </a:lnTo>
                <a:lnTo>
                  <a:pt x="179" y="113"/>
                </a:lnTo>
                <a:lnTo>
                  <a:pt x="177" y="113"/>
                </a:lnTo>
                <a:lnTo>
                  <a:pt x="176" y="117"/>
                </a:lnTo>
                <a:lnTo>
                  <a:pt x="173" y="118"/>
                </a:lnTo>
                <a:lnTo>
                  <a:pt x="170" y="117"/>
                </a:lnTo>
                <a:lnTo>
                  <a:pt x="169" y="114"/>
                </a:lnTo>
                <a:lnTo>
                  <a:pt x="169" y="113"/>
                </a:lnTo>
                <a:lnTo>
                  <a:pt x="167" y="116"/>
                </a:lnTo>
                <a:lnTo>
                  <a:pt x="164" y="113"/>
                </a:lnTo>
                <a:lnTo>
                  <a:pt x="164" y="110"/>
                </a:lnTo>
                <a:lnTo>
                  <a:pt x="161" y="111"/>
                </a:lnTo>
                <a:lnTo>
                  <a:pt x="161" y="114"/>
                </a:lnTo>
                <a:lnTo>
                  <a:pt x="160" y="114"/>
                </a:lnTo>
                <a:lnTo>
                  <a:pt x="158" y="110"/>
                </a:lnTo>
                <a:lnTo>
                  <a:pt x="157" y="110"/>
                </a:lnTo>
                <a:lnTo>
                  <a:pt x="155" y="113"/>
                </a:lnTo>
                <a:lnTo>
                  <a:pt x="152" y="113"/>
                </a:lnTo>
                <a:lnTo>
                  <a:pt x="151" y="116"/>
                </a:lnTo>
                <a:lnTo>
                  <a:pt x="150" y="116"/>
                </a:lnTo>
                <a:lnTo>
                  <a:pt x="148" y="114"/>
                </a:lnTo>
                <a:lnTo>
                  <a:pt x="147" y="113"/>
                </a:lnTo>
                <a:lnTo>
                  <a:pt x="147" y="110"/>
                </a:lnTo>
                <a:lnTo>
                  <a:pt x="145" y="110"/>
                </a:lnTo>
                <a:lnTo>
                  <a:pt x="142" y="108"/>
                </a:lnTo>
                <a:lnTo>
                  <a:pt x="139" y="110"/>
                </a:lnTo>
                <a:lnTo>
                  <a:pt x="139" y="113"/>
                </a:lnTo>
                <a:lnTo>
                  <a:pt x="136" y="111"/>
                </a:lnTo>
                <a:lnTo>
                  <a:pt x="135" y="114"/>
                </a:lnTo>
                <a:lnTo>
                  <a:pt x="133" y="116"/>
                </a:lnTo>
                <a:lnTo>
                  <a:pt x="132" y="111"/>
                </a:lnTo>
                <a:lnTo>
                  <a:pt x="133" y="110"/>
                </a:lnTo>
                <a:lnTo>
                  <a:pt x="133" y="108"/>
                </a:lnTo>
                <a:lnTo>
                  <a:pt x="132" y="108"/>
                </a:lnTo>
                <a:lnTo>
                  <a:pt x="129" y="108"/>
                </a:lnTo>
                <a:lnTo>
                  <a:pt x="129" y="113"/>
                </a:lnTo>
                <a:lnTo>
                  <a:pt x="126" y="116"/>
                </a:lnTo>
                <a:lnTo>
                  <a:pt x="123" y="116"/>
                </a:lnTo>
                <a:lnTo>
                  <a:pt x="120" y="114"/>
                </a:lnTo>
                <a:lnTo>
                  <a:pt x="119" y="116"/>
                </a:lnTo>
                <a:lnTo>
                  <a:pt x="122" y="120"/>
                </a:lnTo>
                <a:lnTo>
                  <a:pt x="122" y="121"/>
                </a:lnTo>
                <a:lnTo>
                  <a:pt x="120" y="123"/>
                </a:lnTo>
                <a:lnTo>
                  <a:pt x="119" y="120"/>
                </a:lnTo>
                <a:lnTo>
                  <a:pt x="117" y="120"/>
                </a:lnTo>
                <a:lnTo>
                  <a:pt x="116" y="118"/>
                </a:lnTo>
                <a:lnTo>
                  <a:pt x="113" y="120"/>
                </a:lnTo>
                <a:lnTo>
                  <a:pt x="111" y="118"/>
                </a:lnTo>
                <a:lnTo>
                  <a:pt x="113" y="117"/>
                </a:lnTo>
                <a:lnTo>
                  <a:pt x="114" y="116"/>
                </a:lnTo>
                <a:lnTo>
                  <a:pt x="114" y="114"/>
                </a:lnTo>
                <a:lnTo>
                  <a:pt x="111" y="114"/>
                </a:lnTo>
                <a:lnTo>
                  <a:pt x="110" y="118"/>
                </a:lnTo>
                <a:lnTo>
                  <a:pt x="108" y="118"/>
                </a:lnTo>
                <a:lnTo>
                  <a:pt x="107" y="118"/>
                </a:lnTo>
                <a:lnTo>
                  <a:pt x="107" y="116"/>
                </a:lnTo>
                <a:lnTo>
                  <a:pt x="108" y="113"/>
                </a:lnTo>
                <a:lnTo>
                  <a:pt x="107" y="113"/>
                </a:lnTo>
                <a:lnTo>
                  <a:pt x="106" y="111"/>
                </a:lnTo>
                <a:lnTo>
                  <a:pt x="106" y="110"/>
                </a:lnTo>
                <a:lnTo>
                  <a:pt x="104" y="110"/>
                </a:lnTo>
                <a:lnTo>
                  <a:pt x="103" y="114"/>
                </a:lnTo>
                <a:lnTo>
                  <a:pt x="98" y="113"/>
                </a:lnTo>
                <a:lnTo>
                  <a:pt x="98" y="114"/>
                </a:lnTo>
                <a:lnTo>
                  <a:pt x="101" y="116"/>
                </a:lnTo>
                <a:lnTo>
                  <a:pt x="100" y="118"/>
                </a:lnTo>
                <a:lnTo>
                  <a:pt x="101" y="121"/>
                </a:lnTo>
                <a:lnTo>
                  <a:pt x="100" y="123"/>
                </a:lnTo>
                <a:lnTo>
                  <a:pt x="95" y="124"/>
                </a:lnTo>
                <a:lnTo>
                  <a:pt x="92" y="121"/>
                </a:lnTo>
                <a:lnTo>
                  <a:pt x="91" y="121"/>
                </a:lnTo>
                <a:lnTo>
                  <a:pt x="89" y="124"/>
                </a:lnTo>
                <a:lnTo>
                  <a:pt x="88" y="126"/>
                </a:lnTo>
                <a:lnTo>
                  <a:pt x="86" y="123"/>
                </a:lnTo>
                <a:lnTo>
                  <a:pt x="88" y="121"/>
                </a:lnTo>
                <a:lnTo>
                  <a:pt x="92" y="118"/>
                </a:lnTo>
                <a:lnTo>
                  <a:pt x="91" y="118"/>
                </a:lnTo>
                <a:lnTo>
                  <a:pt x="86" y="120"/>
                </a:lnTo>
                <a:lnTo>
                  <a:pt x="84" y="118"/>
                </a:lnTo>
                <a:lnTo>
                  <a:pt x="82" y="118"/>
                </a:lnTo>
                <a:lnTo>
                  <a:pt x="82" y="121"/>
                </a:lnTo>
                <a:lnTo>
                  <a:pt x="81" y="123"/>
                </a:lnTo>
                <a:lnTo>
                  <a:pt x="82" y="124"/>
                </a:lnTo>
                <a:lnTo>
                  <a:pt x="81" y="126"/>
                </a:lnTo>
                <a:lnTo>
                  <a:pt x="78" y="126"/>
                </a:lnTo>
                <a:lnTo>
                  <a:pt x="76" y="126"/>
                </a:lnTo>
                <a:lnTo>
                  <a:pt x="73" y="127"/>
                </a:lnTo>
                <a:lnTo>
                  <a:pt x="70" y="124"/>
                </a:lnTo>
                <a:lnTo>
                  <a:pt x="69" y="124"/>
                </a:lnTo>
                <a:lnTo>
                  <a:pt x="67" y="127"/>
                </a:lnTo>
                <a:lnTo>
                  <a:pt x="65" y="129"/>
                </a:lnTo>
                <a:lnTo>
                  <a:pt x="60" y="126"/>
                </a:lnTo>
                <a:lnTo>
                  <a:pt x="60" y="124"/>
                </a:lnTo>
                <a:lnTo>
                  <a:pt x="59" y="123"/>
                </a:lnTo>
                <a:lnTo>
                  <a:pt x="62" y="121"/>
                </a:lnTo>
                <a:lnTo>
                  <a:pt x="62" y="120"/>
                </a:lnTo>
                <a:lnTo>
                  <a:pt x="62" y="118"/>
                </a:lnTo>
                <a:lnTo>
                  <a:pt x="60" y="118"/>
                </a:lnTo>
                <a:lnTo>
                  <a:pt x="57" y="121"/>
                </a:lnTo>
                <a:lnTo>
                  <a:pt x="56" y="123"/>
                </a:lnTo>
                <a:lnTo>
                  <a:pt x="56" y="121"/>
                </a:lnTo>
                <a:lnTo>
                  <a:pt x="56" y="120"/>
                </a:lnTo>
                <a:lnTo>
                  <a:pt x="56" y="118"/>
                </a:lnTo>
                <a:lnTo>
                  <a:pt x="54" y="118"/>
                </a:lnTo>
                <a:lnTo>
                  <a:pt x="53" y="120"/>
                </a:lnTo>
                <a:lnTo>
                  <a:pt x="48" y="120"/>
                </a:lnTo>
                <a:lnTo>
                  <a:pt x="48" y="121"/>
                </a:lnTo>
                <a:lnTo>
                  <a:pt x="47" y="124"/>
                </a:lnTo>
                <a:lnTo>
                  <a:pt x="45" y="126"/>
                </a:lnTo>
                <a:lnTo>
                  <a:pt x="44" y="124"/>
                </a:lnTo>
                <a:lnTo>
                  <a:pt x="43" y="123"/>
                </a:lnTo>
                <a:lnTo>
                  <a:pt x="41" y="124"/>
                </a:lnTo>
                <a:lnTo>
                  <a:pt x="43" y="127"/>
                </a:lnTo>
                <a:lnTo>
                  <a:pt x="43" y="129"/>
                </a:lnTo>
                <a:lnTo>
                  <a:pt x="40" y="127"/>
                </a:lnTo>
                <a:lnTo>
                  <a:pt x="38" y="124"/>
                </a:lnTo>
                <a:lnTo>
                  <a:pt x="38" y="126"/>
                </a:lnTo>
                <a:lnTo>
                  <a:pt x="40" y="127"/>
                </a:lnTo>
                <a:lnTo>
                  <a:pt x="38" y="129"/>
                </a:lnTo>
                <a:lnTo>
                  <a:pt x="32" y="129"/>
                </a:lnTo>
                <a:lnTo>
                  <a:pt x="31" y="129"/>
                </a:lnTo>
                <a:lnTo>
                  <a:pt x="29" y="130"/>
                </a:lnTo>
                <a:lnTo>
                  <a:pt x="31" y="132"/>
                </a:lnTo>
                <a:lnTo>
                  <a:pt x="32" y="132"/>
                </a:lnTo>
                <a:lnTo>
                  <a:pt x="34" y="135"/>
                </a:lnTo>
                <a:lnTo>
                  <a:pt x="29" y="136"/>
                </a:lnTo>
                <a:lnTo>
                  <a:pt x="28" y="135"/>
                </a:lnTo>
                <a:lnTo>
                  <a:pt x="26" y="132"/>
                </a:lnTo>
                <a:lnTo>
                  <a:pt x="28" y="129"/>
                </a:lnTo>
                <a:lnTo>
                  <a:pt x="29" y="126"/>
                </a:lnTo>
                <a:lnTo>
                  <a:pt x="28" y="124"/>
                </a:lnTo>
                <a:lnTo>
                  <a:pt x="26" y="126"/>
                </a:lnTo>
                <a:lnTo>
                  <a:pt x="23" y="130"/>
                </a:lnTo>
                <a:lnTo>
                  <a:pt x="23" y="126"/>
                </a:lnTo>
                <a:lnTo>
                  <a:pt x="23" y="116"/>
                </a:lnTo>
                <a:lnTo>
                  <a:pt x="19" y="116"/>
                </a:lnTo>
                <a:lnTo>
                  <a:pt x="22" y="89"/>
                </a:lnTo>
                <a:lnTo>
                  <a:pt x="21" y="89"/>
                </a:lnTo>
                <a:lnTo>
                  <a:pt x="21" y="82"/>
                </a:lnTo>
                <a:lnTo>
                  <a:pt x="26" y="85"/>
                </a:lnTo>
                <a:lnTo>
                  <a:pt x="26" y="76"/>
                </a:lnTo>
                <a:lnTo>
                  <a:pt x="31" y="77"/>
                </a:lnTo>
                <a:lnTo>
                  <a:pt x="35" y="77"/>
                </a:lnTo>
                <a:lnTo>
                  <a:pt x="35" y="75"/>
                </a:lnTo>
                <a:lnTo>
                  <a:pt x="37" y="67"/>
                </a:lnTo>
                <a:lnTo>
                  <a:pt x="43" y="67"/>
                </a:lnTo>
                <a:lnTo>
                  <a:pt x="43" y="60"/>
                </a:lnTo>
                <a:lnTo>
                  <a:pt x="16" y="58"/>
                </a:lnTo>
                <a:lnTo>
                  <a:pt x="9" y="58"/>
                </a:lnTo>
                <a:lnTo>
                  <a:pt x="9" y="61"/>
                </a:lnTo>
                <a:lnTo>
                  <a:pt x="0" y="60"/>
                </a:lnTo>
                <a:lnTo>
                  <a:pt x="1" y="32"/>
                </a:lnTo>
                <a:lnTo>
                  <a:pt x="1" y="25"/>
                </a:lnTo>
                <a:lnTo>
                  <a:pt x="35" y="26"/>
                </a:lnTo>
                <a:lnTo>
                  <a:pt x="35" y="28"/>
                </a:lnTo>
                <a:lnTo>
                  <a:pt x="37" y="32"/>
                </a:lnTo>
                <a:close/>
                <a:moveTo>
                  <a:pt x="217" y="117"/>
                </a:moveTo>
                <a:lnTo>
                  <a:pt x="220" y="118"/>
                </a:lnTo>
                <a:lnTo>
                  <a:pt x="217" y="120"/>
                </a:lnTo>
                <a:lnTo>
                  <a:pt x="215" y="118"/>
                </a:lnTo>
                <a:lnTo>
                  <a:pt x="215" y="116"/>
                </a:lnTo>
                <a:lnTo>
                  <a:pt x="214" y="116"/>
                </a:lnTo>
                <a:lnTo>
                  <a:pt x="215" y="116"/>
                </a:lnTo>
                <a:lnTo>
                  <a:pt x="217" y="116"/>
                </a:lnTo>
                <a:lnTo>
                  <a:pt x="217" y="11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00" name="Freeform 247"/>
          <p:cNvSpPr>
            <a:spLocks/>
          </p:cNvSpPr>
          <p:nvPr/>
        </p:nvSpPr>
        <p:spPr bwMode="auto">
          <a:xfrm rot="21334256">
            <a:off x="4584788" y="4700523"/>
            <a:ext cx="984102" cy="1169158"/>
          </a:xfrm>
          <a:custGeom>
            <a:avLst/>
            <a:gdLst>
              <a:gd name="T0" fmla="*/ 2147483647 w 249"/>
              <a:gd name="T1" fmla="*/ 2147483647 h 308"/>
              <a:gd name="T2" fmla="*/ 2147483647 w 249"/>
              <a:gd name="T3" fmla="*/ 2147483647 h 308"/>
              <a:gd name="T4" fmla="*/ 2147483647 w 249"/>
              <a:gd name="T5" fmla="*/ 2147483647 h 308"/>
              <a:gd name="T6" fmla="*/ 2147483647 w 249"/>
              <a:gd name="T7" fmla="*/ 2147483647 h 308"/>
              <a:gd name="T8" fmla="*/ 2147483647 w 249"/>
              <a:gd name="T9" fmla="*/ 2147483647 h 308"/>
              <a:gd name="T10" fmla="*/ 2147483647 w 249"/>
              <a:gd name="T11" fmla="*/ 2147483647 h 308"/>
              <a:gd name="T12" fmla="*/ 2147483647 w 249"/>
              <a:gd name="T13" fmla="*/ 2147483647 h 308"/>
              <a:gd name="T14" fmla="*/ 2147483647 w 249"/>
              <a:gd name="T15" fmla="*/ 2147483647 h 308"/>
              <a:gd name="T16" fmla="*/ 2147483647 w 249"/>
              <a:gd name="T17" fmla="*/ 2147483647 h 308"/>
              <a:gd name="T18" fmla="*/ 2147483647 w 249"/>
              <a:gd name="T19" fmla="*/ 2147483647 h 308"/>
              <a:gd name="T20" fmla="*/ 2147483647 w 249"/>
              <a:gd name="T21" fmla="*/ 2147483647 h 308"/>
              <a:gd name="T22" fmla="*/ 2147483647 w 249"/>
              <a:gd name="T23" fmla="*/ 2147483647 h 308"/>
              <a:gd name="T24" fmla="*/ 2147483647 w 249"/>
              <a:gd name="T25" fmla="*/ 2147483647 h 308"/>
              <a:gd name="T26" fmla="*/ 2147483647 w 249"/>
              <a:gd name="T27" fmla="*/ 2147483647 h 308"/>
              <a:gd name="T28" fmla="*/ 2147483647 w 249"/>
              <a:gd name="T29" fmla="*/ 2147483647 h 308"/>
              <a:gd name="T30" fmla="*/ 2147483647 w 249"/>
              <a:gd name="T31" fmla="*/ 2147483647 h 308"/>
              <a:gd name="T32" fmla="*/ 2147483647 w 249"/>
              <a:gd name="T33" fmla="*/ 2147483647 h 308"/>
              <a:gd name="T34" fmla="*/ 2147483647 w 249"/>
              <a:gd name="T35" fmla="*/ 2147483647 h 308"/>
              <a:gd name="T36" fmla="*/ 2147483647 w 249"/>
              <a:gd name="T37" fmla="*/ 2147483647 h 308"/>
              <a:gd name="T38" fmla="*/ 2147483647 w 249"/>
              <a:gd name="T39" fmla="*/ 2147483647 h 308"/>
              <a:gd name="T40" fmla="*/ 2147483647 w 249"/>
              <a:gd name="T41" fmla="*/ 2147483647 h 308"/>
              <a:gd name="T42" fmla="*/ 2147483647 w 249"/>
              <a:gd name="T43" fmla="*/ 2147483647 h 308"/>
              <a:gd name="T44" fmla="*/ 2147483647 w 249"/>
              <a:gd name="T45" fmla="*/ 2147483647 h 308"/>
              <a:gd name="T46" fmla="*/ 2147483647 w 249"/>
              <a:gd name="T47" fmla="*/ 2147483647 h 308"/>
              <a:gd name="T48" fmla="*/ 2147483647 w 249"/>
              <a:gd name="T49" fmla="*/ 2147483647 h 308"/>
              <a:gd name="T50" fmla="*/ 2147483647 w 249"/>
              <a:gd name="T51" fmla="*/ 2147483647 h 308"/>
              <a:gd name="T52" fmla="*/ 2147483647 w 249"/>
              <a:gd name="T53" fmla="*/ 2147483647 h 308"/>
              <a:gd name="T54" fmla="*/ 2147483647 w 249"/>
              <a:gd name="T55" fmla="*/ 2147483647 h 308"/>
              <a:gd name="T56" fmla="*/ 2147483647 w 249"/>
              <a:gd name="T57" fmla="*/ 2147483647 h 308"/>
              <a:gd name="T58" fmla="*/ 2147483647 w 249"/>
              <a:gd name="T59" fmla="*/ 2147483647 h 308"/>
              <a:gd name="T60" fmla="*/ 2147483647 w 249"/>
              <a:gd name="T61" fmla="*/ 2147483647 h 308"/>
              <a:gd name="T62" fmla="*/ 2147483647 w 249"/>
              <a:gd name="T63" fmla="*/ 2147483647 h 308"/>
              <a:gd name="T64" fmla="*/ 2147483647 w 249"/>
              <a:gd name="T65" fmla="*/ 2147483647 h 308"/>
              <a:gd name="T66" fmla="*/ 2147483647 w 249"/>
              <a:gd name="T67" fmla="*/ 2147483647 h 308"/>
              <a:gd name="T68" fmla="*/ 2147483647 w 249"/>
              <a:gd name="T69" fmla="*/ 2147483647 h 308"/>
              <a:gd name="T70" fmla="*/ 2147483647 w 249"/>
              <a:gd name="T71" fmla="*/ 2147483647 h 308"/>
              <a:gd name="T72" fmla="*/ 2147483647 w 249"/>
              <a:gd name="T73" fmla="*/ 2147483647 h 308"/>
              <a:gd name="T74" fmla="*/ 2147483647 w 249"/>
              <a:gd name="T75" fmla="*/ 2147483647 h 308"/>
              <a:gd name="T76" fmla="*/ 2147483647 w 249"/>
              <a:gd name="T77" fmla="*/ 2147483647 h 308"/>
              <a:gd name="T78" fmla="*/ 2147483647 w 249"/>
              <a:gd name="T79" fmla="*/ 2147483647 h 308"/>
              <a:gd name="T80" fmla="*/ 2147483647 w 249"/>
              <a:gd name="T81" fmla="*/ 2147483647 h 308"/>
              <a:gd name="T82" fmla="*/ 2147483647 w 249"/>
              <a:gd name="T83" fmla="*/ 2147483647 h 308"/>
              <a:gd name="T84" fmla="*/ 2147483647 w 249"/>
              <a:gd name="T85" fmla="*/ 2147483647 h 308"/>
              <a:gd name="T86" fmla="*/ 2147483647 w 249"/>
              <a:gd name="T87" fmla="*/ 2147483647 h 308"/>
              <a:gd name="T88" fmla="*/ 2147483647 w 249"/>
              <a:gd name="T89" fmla="*/ 2147483647 h 308"/>
              <a:gd name="T90" fmla="*/ 2147483647 w 249"/>
              <a:gd name="T91" fmla="*/ 2147483647 h 308"/>
              <a:gd name="T92" fmla="*/ 2147483647 w 249"/>
              <a:gd name="T93" fmla="*/ 2147483647 h 308"/>
              <a:gd name="T94" fmla="*/ 2147483647 w 249"/>
              <a:gd name="T95" fmla="*/ 2147483647 h 308"/>
              <a:gd name="T96" fmla="*/ 2147483647 w 249"/>
              <a:gd name="T97" fmla="*/ 2147483647 h 308"/>
              <a:gd name="T98" fmla="*/ 2147483647 w 249"/>
              <a:gd name="T99" fmla="*/ 2147483647 h 308"/>
              <a:gd name="T100" fmla="*/ 2147483647 w 249"/>
              <a:gd name="T101" fmla="*/ 2147483647 h 308"/>
              <a:gd name="T102" fmla="*/ 2147483647 w 249"/>
              <a:gd name="T103" fmla="*/ 2147483647 h 308"/>
              <a:gd name="T104" fmla="*/ 2147483647 w 249"/>
              <a:gd name="T105" fmla="*/ 2147483647 h 308"/>
              <a:gd name="T106" fmla="*/ 2147483647 w 249"/>
              <a:gd name="T107" fmla="*/ 2147483647 h 308"/>
              <a:gd name="T108" fmla="*/ 2147483647 w 249"/>
              <a:gd name="T109" fmla="*/ 2147483647 h 308"/>
              <a:gd name="T110" fmla="*/ 2147483647 w 249"/>
              <a:gd name="T111" fmla="*/ 2147483647 h 308"/>
              <a:gd name="T112" fmla="*/ 2147483647 w 249"/>
              <a:gd name="T113" fmla="*/ 2147483647 h 308"/>
              <a:gd name="T114" fmla="*/ 2147483647 w 249"/>
              <a:gd name="T115" fmla="*/ 2147483647 h 308"/>
              <a:gd name="T116" fmla="*/ 2147483647 w 249"/>
              <a:gd name="T117" fmla="*/ 2147483647 h 308"/>
              <a:gd name="T118" fmla="*/ 2147483647 w 249"/>
              <a:gd name="T119" fmla="*/ 2147483647 h 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9"/>
              <a:gd name="T181" fmla="*/ 0 h 308"/>
              <a:gd name="T182" fmla="*/ 249 w 249"/>
              <a:gd name="T183" fmla="*/ 308 h 3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9" h="308">
                <a:moveTo>
                  <a:pt x="193" y="35"/>
                </a:moveTo>
                <a:lnTo>
                  <a:pt x="193" y="35"/>
                </a:lnTo>
                <a:lnTo>
                  <a:pt x="192" y="40"/>
                </a:lnTo>
                <a:lnTo>
                  <a:pt x="192" y="48"/>
                </a:lnTo>
                <a:lnTo>
                  <a:pt x="192" y="51"/>
                </a:lnTo>
                <a:lnTo>
                  <a:pt x="192" y="54"/>
                </a:lnTo>
                <a:lnTo>
                  <a:pt x="193" y="59"/>
                </a:lnTo>
                <a:lnTo>
                  <a:pt x="193" y="69"/>
                </a:lnTo>
                <a:lnTo>
                  <a:pt x="192" y="79"/>
                </a:lnTo>
                <a:lnTo>
                  <a:pt x="192" y="82"/>
                </a:lnTo>
                <a:lnTo>
                  <a:pt x="191" y="89"/>
                </a:lnTo>
                <a:lnTo>
                  <a:pt x="189" y="97"/>
                </a:lnTo>
                <a:lnTo>
                  <a:pt x="189" y="98"/>
                </a:lnTo>
                <a:lnTo>
                  <a:pt x="188" y="103"/>
                </a:lnTo>
                <a:lnTo>
                  <a:pt x="186" y="106"/>
                </a:lnTo>
                <a:lnTo>
                  <a:pt x="186" y="111"/>
                </a:lnTo>
                <a:lnTo>
                  <a:pt x="188" y="113"/>
                </a:lnTo>
                <a:lnTo>
                  <a:pt x="186" y="120"/>
                </a:lnTo>
                <a:lnTo>
                  <a:pt x="185" y="123"/>
                </a:lnTo>
                <a:lnTo>
                  <a:pt x="182" y="128"/>
                </a:lnTo>
                <a:lnTo>
                  <a:pt x="179" y="130"/>
                </a:lnTo>
                <a:lnTo>
                  <a:pt x="179" y="132"/>
                </a:lnTo>
                <a:lnTo>
                  <a:pt x="180" y="135"/>
                </a:lnTo>
                <a:lnTo>
                  <a:pt x="185" y="139"/>
                </a:lnTo>
                <a:lnTo>
                  <a:pt x="186" y="139"/>
                </a:lnTo>
                <a:lnTo>
                  <a:pt x="192" y="135"/>
                </a:lnTo>
                <a:lnTo>
                  <a:pt x="193" y="135"/>
                </a:lnTo>
                <a:lnTo>
                  <a:pt x="196" y="136"/>
                </a:lnTo>
                <a:lnTo>
                  <a:pt x="198" y="139"/>
                </a:lnTo>
                <a:lnTo>
                  <a:pt x="201" y="142"/>
                </a:lnTo>
                <a:lnTo>
                  <a:pt x="201" y="144"/>
                </a:lnTo>
                <a:lnTo>
                  <a:pt x="202" y="144"/>
                </a:lnTo>
                <a:lnTo>
                  <a:pt x="204" y="139"/>
                </a:lnTo>
                <a:lnTo>
                  <a:pt x="208" y="138"/>
                </a:lnTo>
                <a:lnTo>
                  <a:pt x="212" y="138"/>
                </a:lnTo>
                <a:lnTo>
                  <a:pt x="215" y="139"/>
                </a:lnTo>
                <a:lnTo>
                  <a:pt x="217" y="142"/>
                </a:lnTo>
                <a:lnTo>
                  <a:pt x="218" y="144"/>
                </a:lnTo>
                <a:lnTo>
                  <a:pt x="218" y="148"/>
                </a:lnTo>
                <a:lnTo>
                  <a:pt x="212" y="154"/>
                </a:lnTo>
                <a:lnTo>
                  <a:pt x="214" y="160"/>
                </a:lnTo>
                <a:lnTo>
                  <a:pt x="215" y="164"/>
                </a:lnTo>
                <a:lnTo>
                  <a:pt x="215" y="169"/>
                </a:lnTo>
                <a:lnTo>
                  <a:pt x="215" y="172"/>
                </a:lnTo>
                <a:lnTo>
                  <a:pt x="217" y="173"/>
                </a:lnTo>
                <a:lnTo>
                  <a:pt x="218" y="174"/>
                </a:lnTo>
                <a:lnTo>
                  <a:pt x="221" y="174"/>
                </a:lnTo>
                <a:lnTo>
                  <a:pt x="224" y="173"/>
                </a:lnTo>
                <a:lnTo>
                  <a:pt x="227" y="173"/>
                </a:lnTo>
                <a:lnTo>
                  <a:pt x="232" y="173"/>
                </a:lnTo>
                <a:lnTo>
                  <a:pt x="234" y="173"/>
                </a:lnTo>
                <a:lnTo>
                  <a:pt x="239" y="173"/>
                </a:lnTo>
                <a:lnTo>
                  <a:pt x="242" y="173"/>
                </a:lnTo>
                <a:lnTo>
                  <a:pt x="245" y="174"/>
                </a:lnTo>
                <a:lnTo>
                  <a:pt x="246" y="180"/>
                </a:lnTo>
                <a:lnTo>
                  <a:pt x="249" y="183"/>
                </a:lnTo>
                <a:lnTo>
                  <a:pt x="249" y="185"/>
                </a:lnTo>
                <a:lnTo>
                  <a:pt x="248" y="189"/>
                </a:lnTo>
                <a:lnTo>
                  <a:pt x="246" y="191"/>
                </a:lnTo>
                <a:lnTo>
                  <a:pt x="245" y="196"/>
                </a:lnTo>
                <a:lnTo>
                  <a:pt x="245" y="198"/>
                </a:lnTo>
                <a:lnTo>
                  <a:pt x="245" y="199"/>
                </a:lnTo>
                <a:lnTo>
                  <a:pt x="246" y="201"/>
                </a:lnTo>
                <a:lnTo>
                  <a:pt x="246" y="204"/>
                </a:lnTo>
                <a:lnTo>
                  <a:pt x="246" y="205"/>
                </a:lnTo>
                <a:lnTo>
                  <a:pt x="246" y="207"/>
                </a:lnTo>
                <a:lnTo>
                  <a:pt x="248" y="207"/>
                </a:lnTo>
                <a:lnTo>
                  <a:pt x="248" y="208"/>
                </a:lnTo>
                <a:lnTo>
                  <a:pt x="246" y="210"/>
                </a:lnTo>
                <a:lnTo>
                  <a:pt x="246" y="211"/>
                </a:lnTo>
                <a:lnTo>
                  <a:pt x="246" y="213"/>
                </a:lnTo>
                <a:lnTo>
                  <a:pt x="245" y="213"/>
                </a:lnTo>
                <a:lnTo>
                  <a:pt x="245" y="214"/>
                </a:lnTo>
                <a:lnTo>
                  <a:pt x="243" y="215"/>
                </a:lnTo>
                <a:lnTo>
                  <a:pt x="243" y="217"/>
                </a:lnTo>
                <a:lnTo>
                  <a:pt x="243" y="218"/>
                </a:lnTo>
                <a:lnTo>
                  <a:pt x="245" y="218"/>
                </a:lnTo>
                <a:lnTo>
                  <a:pt x="245" y="220"/>
                </a:lnTo>
                <a:lnTo>
                  <a:pt x="243" y="223"/>
                </a:lnTo>
                <a:lnTo>
                  <a:pt x="243" y="224"/>
                </a:lnTo>
                <a:lnTo>
                  <a:pt x="242" y="224"/>
                </a:lnTo>
                <a:lnTo>
                  <a:pt x="243" y="226"/>
                </a:lnTo>
                <a:lnTo>
                  <a:pt x="246" y="229"/>
                </a:lnTo>
                <a:lnTo>
                  <a:pt x="248" y="232"/>
                </a:lnTo>
                <a:lnTo>
                  <a:pt x="248" y="233"/>
                </a:lnTo>
                <a:lnTo>
                  <a:pt x="246" y="235"/>
                </a:lnTo>
                <a:lnTo>
                  <a:pt x="245" y="235"/>
                </a:lnTo>
                <a:lnTo>
                  <a:pt x="242" y="233"/>
                </a:lnTo>
                <a:lnTo>
                  <a:pt x="240" y="232"/>
                </a:lnTo>
                <a:lnTo>
                  <a:pt x="239" y="229"/>
                </a:lnTo>
                <a:lnTo>
                  <a:pt x="237" y="229"/>
                </a:lnTo>
                <a:lnTo>
                  <a:pt x="237" y="227"/>
                </a:lnTo>
                <a:lnTo>
                  <a:pt x="236" y="227"/>
                </a:lnTo>
                <a:lnTo>
                  <a:pt x="236" y="229"/>
                </a:lnTo>
                <a:lnTo>
                  <a:pt x="234" y="229"/>
                </a:lnTo>
                <a:lnTo>
                  <a:pt x="233" y="230"/>
                </a:lnTo>
                <a:lnTo>
                  <a:pt x="233" y="232"/>
                </a:lnTo>
                <a:lnTo>
                  <a:pt x="232" y="232"/>
                </a:lnTo>
                <a:lnTo>
                  <a:pt x="230" y="233"/>
                </a:lnTo>
                <a:lnTo>
                  <a:pt x="229" y="235"/>
                </a:lnTo>
                <a:lnTo>
                  <a:pt x="227" y="236"/>
                </a:lnTo>
                <a:lnTo>
                  <a:pt x="227" y="237"/>
                </a:lnTo>
                <a:lnTo>
                  <a:pt x="226" y="242"/>
                </a:lnTo>
                <a:lnTo>
                  <a:pt x="226" y="246"/>
                </a:lnTo>
                <a:lnTo>
                  <a:pt x="224" y="251"/>
                </a:lnTo>
                <a:lnTo>
                  <a:pt x="224" y="252"/>
                </a:lnTo>
                <a:lnTo>
                  <a:pt x="221" y="252"/>
                </a:lnTo>
                <a:lnTo>
                  <a:pt x="218" y="252"/>
                </a:lnTo>
                <a:lnTo>
                  <a:pt x="212" y="251"/>
                </a:lnTo>
                <a:lnTo>
                  <a:pt x="210" y="246"/>
                </a:lnTo>
                <a:lnTo>
                  <a:pt x="208" y="245"/>
                </a:lnTo>
                <a:lnTo>
                  <a:pt x="205" y="242"/>
                </a:lnTo>
                <a:lnTo>
                  <a:pt x="202" y="240"/>
                </a:lnTo>
                <a:lnTo>
                  <a:pt x="199" y="239"/>
                </a:lnTo>
                <a:lnTo>
                  <a:pt x="199" y="237"/>
                </a:lnTo>
                <a:lnTo>
                  <a:pt x="196" y="236"/>
                </a:lnTo>
                <a:lnTo>
                  <a:pt x="195" y="233"/>
                </a:lnTo>
                <a:lnTo>
                  <a:pt x="193" y="232"/>
                </a:lnTo>
                <a:lnTo>
                  <a:pt x="191" y="232"/>
                </a:lnTo>
                <a:lnTo>
                  <a:pt x="186" y="230"/>
                </a:lnTo>
                <a:lnTo>
                  <a:pt x="185" y="229"/>
                </a:lnTo>
                <a:lnTo>
                  <a:pt x="182" y="223"/>
                </a:lnTo>
                <a:lnTo>
                  <a:pt x="182" y="220"/>
                </a:lnTo>
                <a:lnTo>
                  <a:pt x="183" y="214"/>
                </a:lnTo>
                <a:lnTo>
                  <a:pt x="182" y="208"/>
                </a:lnTo>
                <a:lnTo>
                  <a:pt x="179" y="205"/>
                </a:lnTo>
                <a:lnTo>
                  <a:pt x="173" y="205"/>
                </a:lnTo>
                <a:lnTo>
                  <a:pt x="171" y="205"/>
                </a:lnTo>
                <a:lnTo>
                  <a:pt x="169" y="205"/>
                </a:lnTo>
                <a:lnTo>
                  <a:pt x="166" y="204"/>
                </a:lnTo>
                <a:lnTo>
                  <a:pt x="163" y="204"/>
                </a:lnTo>
                <a:lnTo>
                  <a:pt x="158" y="204"/>
                </a:lnTo>
                <a:lnTo>
                  <a:pt x="155" y="204"/>
                </a:lnTo>
                <a:lnTo>
                  <a:pt x="151" y="205"/>
                </a:lnTo>
                <a:lnTo>
                  <a:pt x="149" y="210"/>
                </a:lnTo>
                <a:lnTo>
                  <a:pt x="149" y="214"/>
                </a:lnTo>
                <a:lnTo>
                  <a:pt x="149" y="218"/>
                </a:lnTo>
                <a:lnTo>
                  <a:pt x="149" y="221"/>
                </a:lnTo>
                <a:lnTo>
                  <a:pt x="152" y="224"/>
                </a:lnTo>
                <a:lnTo>
                  <a:pt x="155" y="226"/>
                </a:lnTo>
                <a:lnTo>
                  <a:pt x="158" y="227"/>
                </a:lnTo>
                <a:lnTo>
                  <a:pt x="160" y="229"/>
                </a:lnTo>
                <a:lnTo>
                  <a:pt x="161" y="232"/>
                </a:lnTo>
                <a:lnTo>
                  <a:pt x="164" y="239"/>
                </a:lnTo>
                <a:lnTo>
                  <a:pt x="166" y="245"/>
                </a:lnTo>
                <a:lnTo>
                  <a:pt x="167" y="246"/>
                </a:lnTo>
                <a:lnTo>
                  <a:pt x="166" y="248"/>
                </a:lnTo>
                <a:lnTo>
                  <a:pt x="167" y="249"/>
                </a:lnTo>
                <a:lnTo>
                  <a:pt x="167" y="254"/>
                </a:lnTo>
                <a:lnTo>
                  <a:pt x="166" y="255"/>
                </a:lnTo>
                <a:lnTo>
                  <a:pt x="163" y="258"/>
                </a:lnTo>
                <a:lnTo>
                  <a:pt x="160" y="259"/>
                </a:lnTo>
                <a:lnTo>
                  <a:pt x="157" y="265"/>
                </a:lnTo>
                <a:lnTo>
                  <a:pt x="155" y="274"/>
                </a:lnTo>
                <a:lnTo>
                  <a:pt x="154" y="280"/>
                </a:lnTo>
                <a:lnTo>
                  <a:pt x="154" y="286"/>
                </a:lnTo>
                <a:lnTo>
                  <a:pt x="154" y="290"/>
                </a:lnTo>
                <a:lnTo>
                  <a:pt x="148" y="296"/>
                </a:lnTo>
                <a:lnTo>
                  <a:pt x="148" y="299"/>
                </a:lnTo>
                <a:lnTo>
                  <a:pt x="154" y="305"/>
                </a:lnTo>
                <a:lnTo>
                  <a:pt x="142" y="308"/>
                </a:lnTo>
                <a:lnTo>
                  <a:pt x="138" y="308"/>
                </a:lnTo>
                <a:lnTo>
                  <a:pt x="133" y="305"/>
                </a:lnTo>
                <a:lnTo>
                  <a:pt x="127" y="300"/>
                </a:lnTo>
                <a:lnTo>
                  <a:pt x="125" y="299"/>
                </a:lnTo>
                <a:lnTo>
                  <a:pt x="122" y="299"/>
                </a:lnTo>
                <a:lnTo>
                  <a:pt x="120" y="300"/>
                </a:lnTo>
                <a:lnTo>
                  <a:pt x="117" y="300"/>
                </a:lnTo>
                <a:lnTo>
                  <a:pt x="114" y="296"/>
                </a:lnTo>
                <a:lnTo>
                  <a:pt x="116" y="293"/>
                </a:lnTo>
                <a:lnTo>
                  <a:pt x="114" y="290"/>
                </a:lnTo>
                <a:lnTo>
                  <a:pt x="119" y="281"/>
                </a:lnTo>
                <a:lnTo>
                  <a:pt x="110" y="274"/>
                </a:lnTo>
                <a:lnTo>
                  <a:pt x="107" y="273"/>
                </a:lnTo>
                <a:lnTo>
                  <a:pt x="104" y="273"/>
                </a:lnTo>
                <a:lnTo>
                  <a:pt x="92" y="265"/>
                </a:lnTo>
                <a:lnTo>
                  <a:pt x="85" y="261"/>
                </a:lnTo>
                <a:lnTo>
                  <a:pt x="84" y="258"/>
                </a:lnTo>
                <a:lnTo>
                  <a:pt x="84" y="252"/>
                </a:lnTo>
                <a:lnTo>
                  <a:pt x="81" y="248"/>
                </a:lnTo>
                <a:lnTo>
                  <a:pt x="75" y="246"/>
                </a:lnTo>
                <a:lnTo>
                  <a:pt x="66" y="240"/>
                </a:lnTo>
                <a:lnTo>
                  <a:pt x="91" y="230"/>
                </a:lnTo>
                <a:lnTo>
                  <a:pt x="92" y="227"/>
                </a:lnTo>
                <a:lnTo>
                  <a:pt x="92" y="221"/>
                </a:lnTo>
                <a:lnTo>
                  <a:pt x="91" y="215"/>
                </a:lnTo>
                <a:lnTo>
                  <a:pt x="89" y="210"/>
                </a:lnTo>
                <a:lnTo>
                  <a:pt x="89" y="202"/>
                </a:lnTo>
                <a:lnTo>
                  <a:pt x="81" y="189"/>
                </a:lnTo>
                <a:lnTo>
                  <a:pt x="89" y="179"/>
                </a:lnTo>
                <a:lnTo>
                  <a:pt x="92" y="167"/>
                </a:lnTo>
                <a:lnTo>
                  <a:pt x="94" y="164"/>
                </a:lnTo>
                <a:lnTo>
                  <a:pt x="94" y="158"/>
                </a:lnTo>
                <a:lnTo>
                  <a:pt x="94" y="154"/>
                </a:lnTo>
                <a:lnTo>
                  <a:pt x="82" y="152"/>
                </a:lnTo>
                <a:lnTo>
                  <a:pt x="75" y="150"/>
                </a:lnTo>
                <a:lnTo>
                  <a:pt x="73" y="144"/>
                </a:lnTo>
                <a:lnTo>
                  <a:pt x="70" y="141"/>
                </a:lnTo>
                <a:lnTo>
                  <a:pt x="67" y="138"/>
                </a:lnTo>
                <a:lnTo>
                  <a:pt x="67" y="135"/>
                </a:lnTo>
                <a:lnTo>
                  <a:pt x="70" y="132"/>
                </a:lnTo>
                <a:lnTo>
                  <a:pt x="70" y="129"/>
                </a:lnTo>
                <a:lnTo>
                  <a:pt x="62" y="122"/>
                </a:lnTo>
                <a:lnTo>
                  <a:pt x="59" y="120"/>
                </a:lnTo>
                <a:lnTo>
                  <a:pt x="51" y="117"/>
                </a:lnTo>
                <a:lnTo>
                  <a:pt x="47" y="114"/>
                </a:lnTo>
                <a:lnTo>
                  <a:pt x="45" y="110"/>
                </a:lnTo>
                <a:lnTo>
                  <a:pt x="42" y="106"/>
                </a:lnTo>
                <a:lnTo>
                  <a:pt x="40" y="104"/>
                </a:lnTo>
                <a:lnTo>
                  <a:pt x="29" y="106"/>
                </a:lnTo>
                <a:lnTo>
                  <a:pt x="25" y="101"/>
                </a:lnTo>
                <a:lnTo>
                  <a:pt x="19" y="98"/>
                </a:lnTo>
                <a:lnTo>
                  <a:pt x="13" y="95"/>
                </a:lnTo>
                <a:lnTo>
                  <a:pt x="7" y="91"/>
                </a:lnTo>
                <a:lnTo>
                  <a:pt x="0" y="89"/>
                </a:lnTo>
                <a:lnTo>
                  <a:pt x="1" y="85"/>
                </a:lnTo>
                <a:lnTo>
                  <a:pt x="28" y="88"/>
                </a:lnTo>
                <a:lnTo>
                  <a:pt x="34" y="82"/>
                </a:lnTo>
                <a:lnTo>
                  <a:pt x="40" y="81"/>
                </a:lnTo>
                <a:lnTo>
                  <a:pt x="47" y="81"/>
                </a:lnTo>
                <a:lnTo>
                  <a:pt x="48" y="72"/>
                </a:lnTo>
                <a:lnTo>
                  <a:pt x="53" y="72"/>
                </a:lnTo>
                <a:lnTo>
                  <a:pt x="56" y="70"/>
                </a:lnTo>
                <a:lnTo>
                  <a:pt x="56" y="67"/>
                </a:lnTo>
                <a:lnTo>
                  <a:pt x="47" y="59"/>
                </a:lnTo>
                <a:lnTo>
                  <a:pt x="42" y="56"/>
                </a:lnTo>
                <a:lnTo>
                  <a:pt x="37" y="53"/>
                </a:lnTo>
                <a:lnTo>
                  <a:pt x="28" y="50"/>
                </a:lnTo>
                <a:lnTo>
                  <a:pt x="28" y="47"/>
                </a:lnTo>
                <a:lnTo>
                  <a:pt x="37" y="44"/>
                </a:lnTo>
                <a:lnTo>
                  <a:pt x="38" y="41"/>
                </a:lnTo>
                <a:lnTo>
                  <a:pt x="54" y="31"/>
                </a:lnTo>
                <a:lnTo>
                  <a:pt x="63" y="28"/>
                </a:lnTo>
                <a:lnTo>
                  <a:pt x="67" y="24"/>
                </a:lnTo>
                <a:lnTo>
                  <a:pt x="79" y="3"/>
                </a:lnTo>
                <a:lnTo>
                  <a:pt x="85" y="3"/>
                </a:lnTo>
                <a:lnTo>
                  <a:pt x="86" y="2"/>
                </a:lnTo>
                <a:lnTo>
                  <a:pt x="107" y="16"/>
                </a:lnTo>
                <a:lnTo>
                  <a:pt x="108" y="15"/>
                </a:lnTo>
                <a:lnTo>
                  <a:pt x="110" y="15"/>
                </a:lnTo>
                <a:lnTo>
                  <a:pt x="111" y="12"/>
                </a:lnTo>
                <a:lnTo>
                  <a:pt x="114" y="16"/>
                </a:lnTo>
                <a:lnTo>
                  <a:pt x="116" y="16"/>
                </a:lnTo>
                <a:lnTo>
                  <a:pt x="117" y="16"/>
                </a:lnTo>
                <a:lnTo>
                  <a:pt x="117" y="12"/>
                </a:lnTo>
                <a:lnTo>
                  <a:pt x="119" y="12"/>
                </a:lnTo>
                <a:lnTo>
                  <a:pt x="119" y="13"/>
                </a:lnTo>
                <a:lnTo>
                  <a:pt x="120" y="13"/>
                </a:lnTo>
                <a:lnTo>
                  <a:pt x="122" y="12"/>
                </a:lnTo>
                <a:lnTo>
                  <a:pt x="122" y="10"/>
                </a:lnTo>
                <a:lnTo>
                  <a:pt x="119" y="7"/>
                </a:lnTo>
                <a:lnTo>
                  <a:pt x="120" y="3"/>
                </a:lnTo>
                <a:lnTo>
                  <a:pt x="122" y="2"/>
                </a:lnTo>
                <a:lnTo>
                  <a:pt x="126" y="0"/>
                </a:lnTo>
                <a:lnTo>
                  <a:pt x="129" y="0"/>
                </a:lnTo>
                <a:lnTo>
                  <a:pt x="130" y="2"/>
                </a:lnTo>
                <a:lnTo>
                  <a:pt x="132" y="12"/>
                </a:lnTo>
                <a:lnTo>
                  <a:pt x="142" y="13"/>
                </a:lnTo>
                <a:lnTo>
                  <a:pt x="151" y="7"/>
                </a:lnTo>
                <a:lnTo>
                  <a:pt x="152" y="10"/>
                </a:lnTo>
                <a:lnTo>
                  <a:pt x="158" y="10"/>
                </a:lnTo>
                <a:lnTo>
                  <a:pt x="157" y="13"/>
                </a:lnTo>
                <a:lnTo>
                  <a:pt x="155" y="16"/>
                </a:lnTo>
                <a:lnTo>
                  <a:pt x="155" y="19"/>
                </a:lnTo>
                <a:lnTo>
                  <a:pt x="155" y="21"/>
                </a:lnTo>
                <a:lnTo>
                  <a:pt x="155" y="22"/>
                </a:lnTo>
                <a:lnTo>
                  <a:pt x="154" y="22"/>
                </a:lnTo>
                <a:lnTo>
                  <a:pt x="151" y="22"/>
                </a:lnTo>
                <a:lnTo>
                  <a:pt x="171" y="50"/>
                </a:lnTo>
                <a:lnTo>
                  <a:pt x="164" y="60"/>
                </a:lnTo>
                <a:lnTo>
                  <a:pt x="179" y="67"/>
                </a:lnTo>
                <a:lnTo>
                  <a:pt x="188" y="51"/>
                </a:lnTo>
                <a:lnTo>
                  <a:pt x="174" y="41"/>
                </a:lnTo>
                <a:lnTo>
                  <a:pt x="183" y="29"/>
                </a:lnTo>
                <a:lnTo>
                  <a:pt x="186" y="31"/>
                </a:lnTo>
                <a:lnTo>
                  <a:pt x="186" y="21"/>
                </a:lnTo>
                <a:lnTo>
                  <a:pt x="193" y="21"/>
                </a:lnTo>
                <a:lnTo>
                  <a:pt x="193" y="3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5" name="Freeform 267"/>
          <p:cNvSpPr>
            <a:spLocks noEditPoints="1"/>
          </p:cNvSpPr>
          <p:nvPr/>
        </p:nvSpPr>
        <p:spPr bwMode="auto">
          <a:xfrm rot="21334256">
            <a:off x="6233797" y="3751785"/>
            <a:ext cx="778183" cy="1157176"/>
          </a:xfrm>
          <a:custGeom>
            <a:avLst/>
            <a:gdLst>
              <a:gd name="T0" fmla="*/ 2147483647 w 204"/>
              <a:gd name="T1" fmla="*/ 2147483647 h 312"/>
              <a:gd name="T2" fmla="*/ 2147483647 w 204"/>
              <a:gd name="T3" fmla="*/ 2147483647 h 312"/>
              <a:gd name="T4" fmla="*/ 2147483647 w 204"/>
              <a:gd name="T5" fmla="*/ 2147483647 h 312"/>
              <a:gd name="T6" fmla="*/ 2147483647 w 204"/>
              <a:gd name="T7" fmla="*/ 2147483647 h 312"/>
              <a:gd name="T8" fmla="*/ 2147483647 w 204"/>
              <a:gd name="T9" fmla="*/ 2147483647 h 312"/>
              <a:gd name="T10" fmla="*/ 2147483647 w 204"/>
              <a:gd name="T11" fmla="*/ 2147483647 h 312"/>
              <a:gd name="T12" fmla="*/ 2147483647 w 204"/>
              <a:gd name="T13" fmla="*/ 2147483647 h 312"/>
              <a:gd name="T14" fmla="*/ 2147483647 w 204"/>
              <a:gd name="T15" fmla="*/ 2147483647 h 312"/>
              <a:gd name="T16" fmla="*/ 2147483647 w 204"/>
              <a:gd name="T17" fmla="*/ 2147483647 h 312"/>
              <a:gd name="T18" fmla="*/ 2147483647 w 204"/>
              <a:gd name="T19" fmla="*/ 2147483647 h 312"/>
              <a:gd name="T20" fmla="*/ 2147483647 w 204"/>
              <a:gd name="T21" fmla="*/ 2147483647 h 312"/>
              <a:gd name="T22" fmla="*/ 2147483647 w 204"/>
              <a:gd name="T23" fmla="*/ 2147483647 h 312"/>
              <a:gd name="T24" fmla="*/ 2147483647 w 204"/>
              <a:gd name="T25" fmla="*/ 2147483647 h 312"/>
              <a:gd name="T26" fmla="*/ 2147483647 w 204"/>
              <a:gd name="T27" fmla="*/ 2147483647 h 312"/>
              <a:gd name="T28" fmla="*/ 2147483647 w 204"/>
              <a:gd name="T29" fmla="*/ 2147483647 h 312"/>
              <a:gd name="T30" fmla="*/ 2147483647 w 204"/>
              <a:gd name="T31" fmla="*/ 2147483647 h 312"/>
              <a:gd name="T32" fmla="*/ 2147483647 w 204"/>
              <a:gd name="T33" fmla="*/ 2147483647 h 312"/>
              <a:gd name="T34" fmla="*/ 2147483647 w 204"/>
              <a:gd name="T35" fmla="*/ 2147483647 h 312"/>
              <a:gd name="T36" fmla="*/ 2147483647 w 204"/>
              <a:gd name="T37" fmla="*/ 2147483647 h 312"/>
              <a:gd name="T38" fmla="*/ 2147483647 w 204"/>
              <a:gd name="T39" fmla="*/ 2147483647 h 312"/>
              <a:gd name="T40" fmla="*/ 2147483647 w 204"/>
              <a:gd name="T41" fmla="*/ 2147483647 h 312"/>
              <a:gd name="T42" fmla="*/ 2147483647 w 204"/>
              <a:gd name="T43" fmla="*/ 2147483647 h 312"/>
              <a:gd name="T44" fmla="*/ 2147483647 w 204"/>
              <a:gd name="T45" fmla="*/ 2147483647 h 312"/>
              <a:gd name="T46" fmla="*/ 2147483647 w 204"/>
              <a:gd name="T47" fmla="*/ 2147483647 h 312"/>
              <a:gd name="T48" fmla="*/ 2147483647 w 204"/>
              <a:gd name="T49" fmla="*/ 2147483647 h 312"/>
              <a:gd name="T50" fmla="*/ 2147483647 w 204"/>
              <a:gd name="T51" fmla="*/ 2147483647 h 312"/>
              <a:gd name="T52" fmla="*/ 2147483647 w 204"/>
              <a:gd name="T53" fmla="*/ 2147483647 h 312"/>
              <a:gd name="T54" fmla="*/ 2147483647 w 204"/>
              <a:gd name="T55" fmla="*/ 2147483647 h 312"/>
              <a:gd name="T56" fmla="*/ 2147483647 w 204"/>
              <a:gd name="T57" fmla="*/ 2147483647 h 312"/>
              <a:gd name="T58" fmla="*/ 2147483647 w 204"/>
              <a:gd name="T59" fmla="*/ 2147483647 h 312"/>
              <a:gd name="T60" fmla="*/ 2147483647 w 204"/>
              <a:gd name="T61" fmla="*/ 2147483647 h 312"/>
              <a:gd name="T62" fmla="*/ 2147483647 w 204"/>
              <a:gd name="T63" fmla="*/ 2147483647 h 312"/>
              <a:gd name="T64" fmla="*/ 2147483647 w 204"/>
              <a:gd name="T65" fmla="*/ 2147483647 h 312"/>
              <a:gd name="T66" fmla="*/ 2147483647 w 204"/>
              <a:gd name="T67" fmla="*/ 2147483647 h 312"/>
              <a:gd name="T68" fmla="*/ 2147483647 w 204"/>
              <a:gd name="T69" fmla="*/ 2147483647 h 312"/>
              <a:gd name="T70" fmla="*/ 2147483647 w 204"/>
              <a:gd name="T71" fmla="*/ 2147483647 h 312"/>
              <a:gd name="T72" fmla="*/ 2147483647 w 204"/>
              <a:gd name="T73" fmla="*/ 2147483647 h 312"/>
              <a:gd name="T74" fmla="*/ 2147483647 w 204"/>
              <a:gd name="T75" fmla="*/ 2147483647 h 312"/>
              <a:gd name="T76" fmla="*/ 2147483647 w 204"/>
              <a:gd name="T77" fmla="*/ 2147483647 h 312"/>
              <a:gd name="T78" fmla="*/ 2147483647 w 204"/>
              <a:gd name="T79" fmla="*/ 2147483647 h 312"/>
              <a:gd name="T80" fmla="*/ 2147483647 w 204"/>
              <a:gd name="T81" fmla="*/ 2147483647 h 312"/>
              <a:gd name="T82" fmla="*/ 2147483647 w 204"/>
              <a:gd name="T83" fmla="*/ 2147483647 h 312"/>
              <a:gd name="T84" fmla="*/ 2147483647 w 204"/>
              <a:gd name="T85" fmla="*/ 2147483647 h 312"/>
              <a:gd name="T86" fmla="*/ 2147483647 w 204"/>
              <a:gd name="T87" fmla="*/ 2147483647 h 312"/>
              <a:gd name="T88" fmla="*/ 2147483647 w 204"/>
              <a:gd name="T89" fmla="*/ 2147483647 h 312"/>
              <a:gd name="T90" fmla="*/ 2147483647 w 204"/>
              <a:gd name="T91" fmla="*/ 2147483647 h 312"/>
              <a:gd name="T92" fmla="*/ 2147483647 w 204"/>
              <a:gd name="T93" fmla="*/ 2147483647 h 312"/>
              <a:gd name="T94" fmla="*/ 2147483647 w 204"/>
              <a:gd name="T95" fmla="*/ 2147483647 h 312"/>
              <a:gd name="T96" fmla="*/ 2147483647 w 204"/>
              <a:gd name="T97" fmla="*/ 2147483647 h 312"/>
              <a:gd name="T98" fmla="*/ 2147483647 w 204"/>
              <a:gd name="T99" fmla="*/ 2147483647 h 312"/>
              <a:gd name="T100" fmla="*/ 2147483647 w 204"/>
              <a:gd name="T101" fmla="*/ 2147483647 h 312"/>
              <a:gd name="T102" fmla="*/ 2147483647 w 204"/>
              <a:gd name="T103" fmla="*/ 2147483647 h 312"/>
              <a:gd name="T104" fmla="*/ 2147483647 w 204"/>
              <a:gd name="T105" fmla="*/ 2147483647 h 312"/>
              <a:gd name="T106" fmla="*/ 2147483647 w 204"/>
              <a:gd name="T107" fmla="*/ 2147483647 h 312"/>
              <a:gd name="T108" fmla="*/ 2147483647 w 204"/>
              <a:gd name="T109" fmla="*/ 2147483647 h 312"/>
              <a:gd name="T110" fmla="*/ 2147483647 w 204"/>
              <a:gd name="T111" fmla="*/ 2147483647 h 312"/>
              <a:gd name="T112" fmla="*/ 2147483647 w 204"/>
              <a:gd name="T113" fmla="*/ 2147483647 h 312"/>
              <a:gd name="T114" fmla="*/ 2147483647 w 204"/>
              <a:gd name="T115" fmla="*/ 2147483647 h 31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4"/>
              <a:gd name="T175" fmla="*/ 0 h 312"/>
              <a:gd name="T176" fmla="*/ 204 w 204"/>
              <a:gd name="T177" fmla="*/ 312 h 31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4" h="312">
                <a:moveTo>
                  <a:pt x="185" y="22"/>
                </a:moveTo>
                <a:lnTo>
                  <a:pt x="186" y="26"/>
                </a:lnTo>
                <a:lnTo>
                  <a:pt x="186" y="34"/>
                </a:lnTo>
                <a:lnTo>
                  <a:pt x="186" y="35"/>
                </a:lnTo>
                <a:lnTo>
                  <a:pt x="189" y="34"/>
                </a:lnTo>
                <a:lnTo>
                  <a:pt x="191" y="35"/>
                </a:lnTo>
                <a:lnTo>
                  <a:pt x="191" y="37"/>
                </a:lnTo>
                <a:lnTo>
                  <a:pt x="189" y="38"/>
                </a:lnTo>
                <a:lnTo>
                  <a:pt x="185" y="37"/>
                </a:lnTo>
                <a:lnTo>
                  <a:pt x="185" y="38"/>
                </a:lnTo>
                <a:lnTo>
                  <a:pt x="185" y="39"/>
                </a:lnTo>
                <a:lnTo>
                  <a:pt x="185" y="45"/>
                </a:lnTo>
                <a:lnTo>
                  <a:pt x="185" y="56"/>
                </a:lnTo>
                <a:lnTo>
                  <a:pt x="185" y="61"/>
                </a:lnTo>
                <a:lnTo>
                  <a:pt x="183" y="66"/>
                </a:lnTo>
                <a:lnTo>
                  <a:pt x="185" y="69"/>
                </a:lnTo>
                <a:lnTo>
                  <a:pt x="185" y="75"/>
                </a:lnTo>
                <a:lnTo>
                  <a:pt x="186" y="76"/>
                </a:lnTo>
                <a:lnTo>
                  <a:pt x="188" y="78"/>
                </a:lnTo>
                <a:lnTo>
                  <a:pt x="188" y="79"/>
                </a:lnTo>
                <a:lnTo>
                  <a:pt x="194" y="82"/>
                </a:lnTo>
                <a:lnTo>
                  <a:pt x="195" y="85"/>
                </a:lnTo>
                <a:lnTo>
                  <a:pt x="197" y="85"/>
                </a:lnTo>
                <a:lnTo>
                  <a:pt x="197" y="86"/>
                </a:lnTo>
                <a:lnTo>
                  <a:pt x="198" y="89"/>
                </a:lnTo>
                <a:lnTo>
                  <a:pt x="200" y="91"/>
                </a:lnTo>
                <a:lnTo>
                  <a:pt x="200" y="92"/>
                </a:lnTo>
                <a:lnTo>
                  <a:pt x="201" y="98"/>
                </a:lnTo>
                <a:lnTo>
                  <a:pt x="202" y="105"/>
                </a:lnTo>
                <a:lnTo>
                  <a:pt x="204" y="107"/>
                </a:lnTo>
                <a:lnTo>
                  <a:pt x="197" y="113"/>
                </a:lnTo>
                <a:lnTo>
                  <a:pt x="180" y="97"/>
                </a:lnTo>
                <a:lnTo>
                  <a:pt x="173" y="104"/>
                </a:lnTo>
                <a:lnTo>
                  <a:pt x="160" y="91"/>
                </a:lnTo>
                <a:lnTo>
                  <a:pt x="153" y="98"/>
                </a:lnTo>
                <a:lnTo>
                  <a:pt x="139" y="110"/>
                </a:lnTo>
                <a:lnTo>
                  <a:pt x="132" y="116"/>
                </a:lnTo>
                <a:lnTo>
                  <a:pt x="131" y="114"/>
                </a:lnTo>
                <a:lnTo>
                  <a:pt x="126" y="116"/>
                </a:lnTo>
                <a:lnTo>
                  <a:pt x="123" y="114"/>
                </a:lnTo>
                <a:lnTo>
                  <a:pt x="122" y="113"/>
                </a:lnTo>
                <a:lnTo>
                  <a:pt x="120" y="110"/>
                </a:lnTo>
                <a:lnTo>
                  <a:pt x="125" y="105"/>
                </a:lnTo>
                <a:lnTo>
                  <a:pt x="123" y="104"/>
                </a:lnTo>
                <a:lnTo>
                  <a:pt x="126" y="102"/>
                </a:lnTo>
                <a:lnTo>
                  <a:pt x="122" y="97"/>
                </a:lnTo>
                <a:lnTo>
                  <a:pt x="116" y="100"/>
                </a:lnTo>
                <a:lnTo>
                  <a:pt x="116" y="98"/>
                </a:lnTo>
                <a:lnTo>
                  <a:pt x="115" y="97"/>
                </a:lnTo>
                <a:lnTo>
                  <a:pt x="113" y="95"/>
                </a:lnTo>
                <a:lnTo>
                  <a:pt x="112" y="94"/>
                </a:lnTo>
                <a:lnTo>
                  <a:pt x="112" y="88"/>
                </a:lnTo>
                <a:lnTo>
                  <a:pt x="110" y="83"/>
                </a:lnTo>
                <a:lnTo>
                  <a:pt x="107" y="83"/>
                </a:lnTo>
                <a:lnTo>
                  <a:pt x="104" y="82"/>
                </a:lnTo>
                <a:lnTo>
                  <a:pt x="103" y="80"/>
                </a:lnTo>
                <a:lnTo>
                  <a:pt x="93" y="88"/>
                </a:lnTo>
                <a:lnTo>
                  <a:pt x="94" y="91"/>
                </a:lnTo>
                <a:lnTo>
                  <a:pt x="85" y="97"/>
                </a:lnTo>
                <a:lnTo>
                  <a:pt x="84" y="94"/>
                </a:lnTo>
                <a:lnTo>
                  <a:pt x="72" y="104"/>
                </a:lnTo>
                <a:lnTo>
                  <a:pt x="54" y="83"/>
                </a:lnTo>
                <a:lnTo>
                  <a:pt x="49" y="88"/>
                </a:lnTo>
                <a:lnTo>
                  <a:pt x="44" y="91"/>
                </a:lnTo>
                <a:lnTo>
                  <a:pt x="66" y="117"/>
                </a:lnTo>
                <a:lnTo>
                  <a:pt x="76" y="114"/>
                </a:lnTo>
                <a:lnTo>
                  <a:pt x="85" y="126"/>
                </a:lnTo>
                <a:lnTo>
                  <a:pt x="94" y="122"/>
                </a:lnTo>
                <a:lnTo>
                  <a:pt x="101" y="129"/>
                </a:lnTo>
                <a:lnTo>
                  <a:pt x="90" y="139"/>
                </a:lnTo>
                <a:lnTo>
                  <a:pt x="100" y="151"/>
                </a:lnTo>
                <a:lnTo>
                  <a:pt x="112" y="141"/>
                </a:lnTo>
                <a:lnTo>
                  <a:pt x="120" y="145"/>
                </a:lnTo>
                <a:lnTo>
                  <a:pt x="117" y="155"/>
                </a:lnTo>
                <a:lnTo>
                  <a:pt x="119" y="157"/>
                </a:lnTo>
                <a:lnTo>
                  <a:pt x="120" y="157"/>
                </a:lnTo>
                <a:lnTo>
                  <a:pt x="122" y="157"/>
                </a:lnTo>
                <a:lnTo>
                  <a:pt x="122" y="160"/>
                </a:lnTo>
                <a:lnTo>
                  <a:pt x="120" y="161"/>
                </a:lnTo>
                <a:lnTo>
                  <a:pt x="117" y="164"/>
                </a:lnTo>
                <a:lnTo>
                  <a:pt x="116" y="167"/>
                </a:lnTo>
                <a:lnTo>
                  <a:pt x="117" y="171"/>
                </a:lnTo>
                <a:lnTo>
                  <a:pt x="117" y="174"/>
                </a:lnTo>
                <a:lnTo>
                  <a:pt x="120" y="180"/>
                </a:lnTo>
                <a:lnTo>
                  <a:pt x="117" y="185"/>
                </a:lnTo>
                <a:lnTo>
                  <a:pt x="119" y="186"/>
                </a:lnTo>
                <a:lnTo>
                  <a:pt x="119" y="190"/>
                </a:lnTo>
                <a:lnTo>
                  <a:pt x="122" y="196"/>
                </a:lnTo>
                <a:lnTo>
                  <a:pt x="123" y="199"/>
                </a:lnTo>
                <a:lnTo>
                  <a:pt x="125" y="199"/>
                </a:lnTo>
                <a:lnTo>
                  <a:pt x="128" y="204"/>
                </a:lnTo>
                <a:lnTo>
                  <a:pt x="129" y="204"/>
                </a:lnTo>
                <a:lnTo>
                  <a:pt x="132" y="205"/>
                </a:lnTo>
                <a:lnTo>
                  <a:pt x="134" y="206"/>
                </a:lnTo>
                <a:lnTo>
                  <a:pt x="135" y="209"/>
                </a:lnTo>
                <a:lnTo>
                  <a:pt x="134" y="211"/>
                </a:lnTo>
                <a:lnTo>
                  <a:pt x="134" y="212"/>
                </a:lnTo>
                <a:lnTo>
                  <a:pt x="135" y="214"/>
                </a:lnTo>
                <a:lnTo>
                  <a:pt x="138" y="214"/>
                </a:lnTo>
                <a:lnTo>
                  <a:pt x="139" y="215"/>
                </a:lnTo>
                <a:lnTo>
                  <a:pt x="142" y="218"/>
                </a:lnTo>
                <a:lnTo>
                  <a:pt x="145" y="226"/>
                </a:lnTo>
                <a:lnTo>
                  <a:pt x="150" y="228"/>
                </a:lnTo>
                <a:lnTo>
                  <a:pt x="150" y="233"/>
                </a:lnTo>
                <a:lnTo>
                  <a:pt x="151" y="233"/>
                </a:lnTo>
                <a:lnTo>
                  <a:pt x="150" y="234"/>
                </a:lnTo>
                <a:lnTo>
                  <a:pt x="151" y="236"/>
                </a:lnTo>
                <a:lnTo>
                  <a:pt x="153" y="237"/>
                </a:lnTo>
                <a:lnTo>
                  <a:pt x="156" y="239"/>
                </a:lnTo>
                <a:lnTo>
                  <a:pt x="156" y="242"/>
                </a:lnTo>
                <a:lnTo>
                  <a:pt x="158" y="242"/>
                </a:lnTo>
                <a:lnTo>
                  <a:pt x="157" y="248"/>
                </a:lnTo>
                <a:lnTo>
                  <a:pt x="161" y="252"/>
                </a:lnTo>
                <a:lnTo>
                  <a:pt x="164" y="259"/>
                </a:lnTo>
                <a:lnTo>
                  <a:pt x="164" y="262"/>
                </a:lnTo>
                <a:lnTo>
                  <a:pt x="173" y="270"/>
                </a:lnTo>
                <a:lnTo>
                  <a:pt x="178" y="270"/>
                </a:lnTo>
                <a:lnTo>
                  <a:pt x="180" y="271"/>
                </a:lnTo>
                <a:lnTo>
                  <a:pt x="182" y="272"/>
                </a:lnTo>
                <a:lnTo>
                  <a:pt x="186" y="278"/>
                </a:lnTo>
                <a:lnTo>
                  <a:pt x="183" y="281"/>
                </a:lnTo>
                <a:lnTo>
                  <a:pt x="180" y="280"/>
                </a:lnTo>
                <a:lnTo>
                  <a:pt x="176" y="283"/>
                </a:lnTo>
                <a:lnTo>
                  <a:pt x="176" y="284"/>
                </a:lnTo>
                <a:lnTo>
                  <a:pt x="163" y="296"/>
                </a:lnTo>
                <a:lnTo>
                  <a:pt x="166" y="299"/>
                </a:lnTo>
                <a:lnTo>
                  <a:pt x="153" y="312"/>
                </a:lnTo>
                <a:lnTo>
                  <a:pt x="138" y="297"/>
                </a:lnTo>
                <a:lnTo>
                  <a:pt x="129" y="305"/>
                </a:lnTo>
                <a:lnTo>
                  <a:pt x="116" y="287"/>
                </a:lnTo>
                <a:lnTo>
                  <a:pt x="113" y="289"/>
                </a:lnTo>
                <a:lnTo>
                  <a:pt x="107" y="280"/>
                </a:lnTo>
                <a:lnTo>
                  <a:pt x="123" y="265"/>
                </a:lnTo>
                <a:lnTo>
                  <a:pt x="116" y="259"/>
                </a:lnTo>
                <a:lnTo>
                  <a:pt x="109" y="258"/>
                </a:lnTo>
                <a:lnTo>
                  <a:pt x="100" y="250"/>
                </a:lnTo>
                <a:lnTo>
                  <a:pt x="103" y="248"/>
                </a:lnTo>
                <a:lnTo>
                  <a:pt x="91" y="234"/>
                </a:lnTo>
                <a:lnTo>
                  <a:pt x="85" y="237"/>
                </a:lnTo>
                <a:lnTo>
                  <a:pt x="84" y="230"/>
                </a:lnTo>
                <a:lnTo>
                  <a:pt x="82" y="223"/>
                </a:lnTo>
                <a:lnTo>
                  <a:pt x="78" y="215"/>
                </a:lnTo>
                <a:lnTo>
                  <a:pt x="76" y="214"/>
                </a:lnTo>
                <a:lnTo>
                  <a:pt x="71" y="217"/>
                </a:lnTo>
                <a:lnTo>
                  <a:pt x="69" y="214"/>
                </a:lnTo>
                <a:lnTo>
                  <a:pt x="73" y="211"/>
                </a:lnTo>
                <a:lnTo>
                  <a:pt x="72" y="206"/>
                </a:lnTo>
                <a:lnTo>
                  <a:pt x="68" y="209"/>
                </a:lnTo>
                <a:lnTo>
                  <a:pt x="63" y="199"/>
                </a:lnTo>
                <a:lnTo>
                  <a:pt x="78" y="192"/>
                </a:lnTo>
                <a:lnTo>
                  <a:pt x="73" y="179"/>
                </a:lnTo>
                <a:lnTo>
                  <a:pt x="66" y="176"/>
                </a:lnTo>
                <a:lnTo>
                  <a:pt x="63" y="173"/>
                </a:lnTo>
                <a:lnTo>
                  <a:pt x="62" y="167"/>
                </a:lnTo>
                <a:lnTo>
                  <a:pt x="54" y="164"/>
                </a:lnTo>
                <a:lnTo>
                  <a:pt x="53" y="161"/>
                </a:lnTo>
                <a:lnTo>
                  <a:pt x="47" y="157"/>
                </a:lnTo>
                <a:lnTo>
                  <a:pt x="44" y="151"/>
                </a:lnTo>
                <a:lnTo>
                  <a:pt x="44" y="139"/>
                </a:lnTo>
                <a:lnTo>
                  <a:pt x="46" y="138"/>
                </a:lnTo>
                <a:lnTo>
                  <a:pt x="47" y="135"/>
                </a:lnTo>
                <a:lnTo>
                  <a:pt x="46" y="132"/>
                </a:lnTo>
                <a:lnTo>
                  <a:pt x="49" y="120"/>
                </a:lnTo>
                <a:lnTo>
                  <a:pt x="47" y="119"/>
                </a:lnTo>
                <a:lnTo>
                  <a:pt x="50" y="116"/>
                </a:lnTo>
                <a:lnTo>
                  <a:pt x="46" y="111"/>
                </a:lnTo>
                <a:lnTo>
                  <a:pt x="34" y="119"/>
                </a:lnTo>
                <a:lnTo>
                  <a:pt x="29" y="114"/>
                </a:lnTo>
                <a:lnTo>
                  <a:pt x="19" y="126"/>
                </a:lnTo>
                <a:lnTo>
                  <a:pt x="15" y="127"/>
                </a:lnTo>
                <a:lnTo>
                  <a:pt x="0" y="108"/>
                </a:lnTo>
                <a:lnTo>
                  <a:pt x="27" y="86"/>
                </a:lnTo>
                <a:lnTo>
                  <a:pt x="22" y="82"/>
                </a:lnTo>
                <a:lnTo>
                  <a:pt x="19" y="83"/>
                </a:lnTo>
                <a:lnTo>
                  <a:pt x="15" y="76"/>
                </a:lnTo>
                <a:lnTo>
                  <a:pt x="27" y="64"/>
                </a:lnTo>
                <a:lnTo>
                  <a:pt x="22" y="59"/>
                </a:lnTo>
                <a:lnTo>
                  <a:pt x="28" y="51"/>
                </a:lnTo>
                <a:lnTo>
                  <a:pt x="21" y="44"/>
                </a:lnTo>
                <a:lnTo>
                  <a:pt x="41" y="25"/>
                </a:lnTo>
                <a:lnTo>
                  <a:pt x="32" y="13"/>
                </a:lnTo>
                <a:lnTo>
                  <a:pt x="38" y="9"/>
                </a:lnTo>
                <a:lnTo>
                  <a:pt x="41" y="10"/>
                </a:lnTo>
                <a:lnTo>
                  <a:pt x="47" y="4"/>
                </a:lnTo>
                <a:lnTo>
                  <a:pt x="51" y="10"/>
                </a:lnTo>
                <a:lnTo>
                  <a:pt x="56" y="13"/>
                </a:lnTo>
                <a:lnTo>
                  <a:pt x="63" y="6"/>
                </a:lnTo>
                <a:lnTo>
                  <a:pt x="84" y="7"/>
                </a:lnTo>
                <a:lnTo>
                  <a:pt x="84" y="13"/>
                </a:lnTo>
                <a:lnTo>
                  <a:pt x="88" y="13"/>
                </a:lnTo>
                <a:lnTo>
                  <a:pt x="91" y="10"/>
                </a:lnTo>
                <a:lnTo>
                  <a:pt x="93" y="12"/>
                </a:lnTo>
                <a:lnTo>
                  <a:pt x="97" y="15"/>
                </a:lnTo>
                <a:lnTo>
                  <a:pt x="100" y="15"/>
                </a:lnTo>
                <a:lnTo>
                  <a:pt x="113" y="15"/>
                </a:lnTo>
                <a:lnTo>
                  <a:pt x="123" y="16"/>
                </a:lnTo>
                <a:lnTo>
                  <a:pt x="132" y="16"/>
                </a:lnTo>
                <a:lnTo>
                  <a:pt x="144" y="16"/>
                </a:lnTo>
                <a:lnTo>
                  <a:pt x="147" y="16"/>
                </a:lnTo>
                <a:lnTo>
                  <a:pt x="150" y="16"/>
                </a:lnTo>
                <a:lnTo>
                  <a:pt x="150" y="12"/>
                </a:lnTo>
                <a:lnTo>
                  <a:pt x="151" y="12"/>
                </a:lnTo>
                <a:lnTo>
                  <a:pt x="154" y="12"/>
                </a:lnTo>
                <a:lnTo>
                  <a:pt x="154" y="13"/>
                </a:lnTo>
                <a:lnTo>
                  <a:pt x="156" y="13"/>
                </a:lnTo>
                <a:lnTo>
                  <a:pt x="158" y="13"/>
                </a:lnTo>
                <a:lnTo>
                  <a:pt x="158" y="10"/>
                </a:lnTo>
                <a:lnTo>
                  <a:pt x="158" y="7"/>
                </a:lnTo>
                <a:lnTo>
                  <a:pt x="160" y="6"/>
                </a:lnTo>
                <a:lnTo>
                  <a:pt x="160" y="1"/>
                </a:lnTo>
                <a:lnTo>
                  <a:pt x="163" y="0"/>
                </a:lnTo>
                <a:lnTo>
                  <a:pt x="164" y="1"/>
                </a:lnTo>
                <a:lnTo>
                  <a:pt x="167" y="3"/>
                </a:lnTo>
                <a:lnTo>
                  <a:pt x="169" y="7"/>
                </a:lnTo>
                <a:lnTo>
                  <a:pt x="169" y="10"/>
                </a:lnTo>
                <a:lnTo>
                  <a:pt x="170" y="15"/>
                </a:lnTo>
                <a:lnTo>
                  <a:pt x="170" y="16"/>
                </a:lnTo>
                <a:lnTo>
                  <a:pt x="172" y="17"/>
                </a:lnTo>
                <a:lnTo>
                  <a:pt x="178" y="19"/>
                </a:lnTo>
                <a:lnTo>
                  <a:pt x="183" y="19"/>
                </a:lnTo>
                <a:lnTo>
                  <a:pt x="185" y="20"/>
                </a:lnTo>
                <a:lnTo>
                  <a:pt x="185" y="22"/>
                </a:lnTo>
                <a:close/>
                <a:moveTo>
                  <a:pt x="87" y="185"/>
                </a:moveTo>
                <a:lnTo>
                  <a:pt x="98" y="173"/>
                </a:lnTo>
                <a:lnTo>
                  <a:pt x="95" y="170"/>
                </a:lnTo>
                <a:lnTo>
                  <a:pt x="97" y="168"/>
                </a:lnTo>
                <a:lnTo>
                  <a:pt x="93" y="165"/>
                </a:lnTo>
                <a:lnTo>
                  <a:pt x="91" y="167"/>
                </a:lnTo>
                <a:lnTo>
                  <a:pt x="82" y="173"/>
                </a:lnTo>
                <a:lnTo>
                  <a:pt x="84" y="176"/>
                </a:lnTo>
                <a:lnTo>
                  <a:pt x="81" y="179"/>
                </a:lnTo>
                <a:lnTo>
                  <a:pt x="87" y="18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90" name="Rectangle 845"/>
          <p:cNvSpPr>
            <a:spLocks noChangeArrowheads="1"/>
          </p:cNvSpPr>
          <p:nvPr/>
        </p:nvSpPr>
        <p:spPr bwMode="auto">
          <a:xfrm>
            <a:off x="2184041" y="4044442"/>
            <a:ext cx="504771" cy="10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Анапа</a:t>
            </a:r>
          </a:p>
        </p:txBody>
      </p:sp>
      <p:sp>
        <p:nvSpPr>
          <p:cNvPr id="444" name="Freeform 266"/>
          <p:cNvSpPr>
            <a:spLocks/>
          </p:cNvSpPr>
          <p:nvPr/>
        </p:nvSpPr>
        <p:spPr bwMode="auto">
          <a:xfrm rot="21334256">
            <a:off x="5755218" y="4525581"/>
            <a:ext cx="713760" cy="1916521"/>
          </a:xfrm>
          <a:custGeom>
            <a:avLst/>
            <a:gdLst>
              <a:gd name="T0" fmla="*/ 2147483647 w 187"/>
              <a:gd name="T1" fmla="*/ 0 h 517"/>
              <a:gd name="T2" fmla="*/ 2147483647 w 187"/>
              <a:gd name="T3" fmla="*/ 2147483647 h 517"/>
              <a:gd name="T4" fmla="*/ 2147483647 w 187"/>
              <a:gd name="T5" fmla="*/ 2147483647 h 517"/>
              <a:gd name="T6" fmla="*/ 2147483647 w 187"/>
              <a:gd name="T7" fmla="*/ 2147483647 h 517"/>
              <a:gd name="T8" fmla="*/ 2147483647 w 187"/>
              <a:gd name="T9" fmla="*/ 2147483647 h 517"/>
              <a:gd name="T10" fmla="*/ 2147483647 w 187"/>
              <a:gd name="T11" fmla="*/ 2147483647 h 517"/>
              <a:gd name="T12" fmla="*/ 2147483647 w 187"/>
              <a:gd name="T13" fmla="*/ 2147483647 h 517"/>
              <a:gd name="T14" fmla="*/ 2147483647 w 187"/>
              <a:gd name="T15" fmla="*/ 2147483647 h 517"/>
              <a:gd name="T16" fmla="*/ 2147483647 w 187"/>
              <a:gd name="T17" fmla="*/ 2147483647 h 517"/>
              <a:gd name="T18" fmla="*/ 2147483647 w 187"/>
              <a:gd name="T19" fmla="*/ 2147483647 h 517"/>
              <a:gd name="T20" fmla="*/ 2147483647 w 187"/>
              <a:gd name="T21" fmla="*/ 2147483647 h 517"/>
              <a:gd name="T22" fmla="*/ 2147483647 w 187"/>
              <a:gd name="T23" fmla="*/ 2147483647 h 517"/>
              <a:gd name="T24" fmla="*/ 2147483647 w 187"/>
              <a:gd name="T25" fmla="*/ 2147483647 h 517"/>
              <a:gd name="T26" fmla="*/ 2147483647 w 187"/>
              <a:gd name="T27" fmla="*/ 2147483647 h 517"/>
              <a:gd name="T28" fmla="*/ 2147483647 w 187"/>
              <a:gd name="T29" fmla="*/ 2147483647 h 517"/>
              <a:gd name="T30" fmla="*/ 2147483647 w 187"/>
              <a:gd name="T31" fmla="*/ 2147483647 h 517"/>
              <a:gd name="T32" fmla="*/ 2147483647 w 187"/>
              <a:gd name="T33" fmla="*/ 2147483647 h 517"/>
              <a:gd name="T34" fmla="*/ 2147483647 w 187"/>
              <a:gd name="T35" fmla="*/ 2147483647 h 517"/>
              <a:gd name="T36" fmla="*/ 2147483647 w 187"/>
              <a:gd name="T37" fmla="*/ 2147483647 h 517"/>
              <a:gd name="T38" fmla="*/ 2147483647 w 187"/>
              <a:gd name="T39" fmla="*/ 2147483647 h 517"/>
              <a:gd name="T40" fmla="*/ 2147483647 w 187"/>
              <a:gd name="T41" fmla="*/ 2147483647 h 517"/>
              <a:gd name="T42" fmla="*/ 2147483647 w 187"/>
              <a:gd name="T43" fmla="*/ 2147483647 h 517"/>
              <a:gd name="T44" fmla="*/ 2147483647 w 187"/>
              <a:gd name="T45" fmla="*/ 2147483647 h 517"/>
              <a:gd name="T46" fmla="*/ 2147483647 w 187"/>
              <a:gd name="T47" fmla="*/ 2147483647 h 517"/>
              <a:gd name="T48" fmla="*/ 2147483647 w 187"/>
              <a:gd name="T49" fmla="*/ 2147483647 h 517"/>
              <a:gd name="T50" fmla="*/ 2147483647 w 187"/>
              <a:gd name="T51" fmla="*/ 2147483647 h 517"/>
              <a:gd name="T52" fmla="*/ 2147483647 w 187"/>
              <a:gd name="T53" fmla="*/ 2147483647 h 517"/>
              <a:gd name="T54" fmla="*/ 2147483647 w 187"/>
              <a:gd name="T55" fmla="*/ 2147483647 h 517"/>
              <a:gd name="T56" fmla="*/ 2147483647 w 187"/>
              <a:gd name="T57" fmla="*/ 2147483647 h 517"/>
              <a:gd name="T58" fmla="*/ 2147483647 w 187"/>
              <a:gd name="T59" fmla="*/ 2147483647 h 517"/>
              <a:gd name="T60" fmla="*/ 2147483647 w 187"/>
              <a:gd name="T61" fmla="*/ 2147483647 h 517"/>
              <a:gd name="T62" fmla="*/ 2147483647 w 187"/>
              <a:gd name="T63" fmla="*/ 2147483647 h 517"/>
              <a:gd name="T64" fmla="*/ 2147483647 w 187"/>
              <a:gd name="T65" fmla="*/ 2147483647 h 517"/>
              <a:gd name="T66" fmla="*/ 2147483647 w 187"/>
              <a:gd name="T67" fmla="*/ 2147483647 h 517"/>
              <a:gd name="T68" fmla="*/ 2147483647 w 187"/>
              <a:gd name="T69" fmla="*/ 2147483647 h 517"/>
              <a:gd name="T70" fmla="*/ 2147483647 w 187"/>
              <a:gd name="T71" fmla="*/ 2147483647 h 517"/>
              <a:gd name="T72" fmla="*/ 2147483647 w 187"/>
              <a:gd name="T73" fmla="*/ 2147483647 h 517"/>
              <a:gd name="T74" fmla="*/ 2147483647 w 187"/>
              <a:gd name="T75" fmla="*/ 2147483647 h 517"/>
              <a:gd name="T76" fmla="*/ 2147483647 w 187"/>
              <a:gd name="T77" fmla="*/ 2147483647 h 517"/>
              <a:gd name="T78" fmla="*/ 2147483647 w 187"/>
              <a:gd name="T79" fmla="*/ 2147483647 h 517"/>
              <a:gd name="T80" fmla="*/ 2147483647 w 187"/>
              <a:gd name="T81" fmla="*/ 2147483647 h 517"/>
              <a:gd name="T82" fmla="*/ 2147483647 w 187"/>
              <a:gd name="T83" fmla="*/ 2147483647 h 517"/>
              <a:gd name="T84" fmla="*/ 2147483647 w 187"/>
              <a:gd name="T85" fmla="*/ 2147483647 h 517"/>
              <a:gd name="T86" fmla="*/ 2147483647 w 187"/>
              <a:gd name="T87" fmla="*/ 2147483647 h 517"/>
              <a:gd name="T88" fmla="*/ 2147483647 w 187"/>
              <a:gd name="T89" fmla="*/ 2147483647 h 517"/>
              <a:gd name="T90" fmla="*/ 2147483647 w 187"/>
              <a:gd name="T91" fmla="*/ 2147483647 h 517"/>
              <a:gd name="T92" fmla="*/ 2147483647 w 187"/>
              <a:gd name="T93" fmla="*/ 2147483647 h 517"/>
              <a:gd name="T94" fmla="*/ 2147483647 w 187"/>
              <a:gd name="T95" fmla="*/ 2147483647 h 517"/>
              <a:gd name="T96" fmla="*/ 2147483647 w 187"/>
              <a:gd name="T97" fmla="*/ 2147483647 h 517"/>
              <a:gd name="T98" fmla="*/ 2147483647 w 187"/>
              <a:gd name="T99" fmla="*/ 2147483647 h 517"/>
              <a:gd name="T100" fmla="*/ 2147483647 w 187"/>
              <a:gd name="T101" fmla="*/ 2147483647 h 517"/>
              <a:gd name="T102" fmla="*/ 2147483647 w 187"/>
              <a:gd name="T103" fmla="*/ 2147483647 h 517"/>
              <a:gd name="T104" fmla="*/ 2147483647 w 187"/>
              <a:gd name="T105" fmla="*/ 2147483647 h 517"/>
              <a:gd name="T106" fmla="*/ 2147483647 w 187"/>
              <a:gd name="T107" fmla="*/ 2147483647 h 517"/>
              <a:gd name="T108" fmla="*/ 2147483647 w 187"/>
              <a:gd name="T109" fmla="*/ 2147483647 h 517"/>
              <a:gd name="T110" fmla="*/ 2147483647 w 187"/>
              <a:gd name="T111" fmla="*/ 2147483647 h 517"/>
              <a:gd name="T112" fmla="*/ 2147483647 w 187"/>
              <a:gd name="T113" fmla="*/ 2147483647 h 517"/>
              <a:gd name="T114" fmla="*/ 2147483647 w 187"/>
              <a:gd name="T115" fmla="*/ 2147483647 h 517"/>
              <a:gd name="T116" fmla="*/ 2147483647 w 187"/>
              <a:gd name="T117" fmla="*/ 2147483647 h 517"/>
              <a:gd name="T118" fmla="*/ 2147483647 w 187"/>
              <a:gd name="T119" fmla="*/ 2147483647 h 517"/>
              <a:gd name="T120" fmla="*/ 2147483647 w 187"/>
              <a:gd name="T121" fmla="*/ 0 h 5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7"/>
              <a:gd name="T184" fmla="*/ 0 h 517"/>
              <a:gd name="T185" fmla="*/ 187 w 187"/>
              <a:gd name="T186" fmla="*/ 517 h 51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7" h="517">
                <a:moveTo>
                  <a:pt x="57" y="0"/>
                </a:moveTo>
                <a:lnTo>
                  <a:pt x="58" y="0"/>
                </a:lnTo>
                <a:lnTo>
                  <a:pt x="64" y="0"/>
                </a:lnTo>
                <a:lnTo>
                  <a:pt x="70" y="1"/>
                </a:lnTo>
                <a:lnTo>
                  <a:pt x="73" y="0"/>
                </a:lnTo>
                <a:lnTo>
                  <a:pt x="76" y="0"/>
                </a:lnTo>
                <a:lnTo>
                  <a:pt x="77" y="1"/>
                </a:lnTo>
                <a:lnTo>
                  <a:pt x="79" y="1"/>
                </a:lnTo>
                <a:lnTo>
                  <a:pt x="79" y="8"/>
                </a:lnTo>
                <a:lnTo>
                  <a:pt x="82" y="8"/>
                </a:lnTo>
                <a:lnTo>
                  <a:pt x="86" y="8"/>
                </a:lnTo>
                <a:lnTo>
                  <a:pt x="89" y="10"/>
                </a:lnTo>
                <a:lnTo>
                  <a:pt x="89" y="13"/>
                </a:lnTo>
                <a:lnTo>
                  <a:pt x="89" y="16"/>
                </a:lnTo>
                <a:lnTo>
                  <a:pt x="88" y="20"/>
                </a:lnTo>
                <a:lnTo>
                  <a:pt x="88" y="33"/>
                </a:lnTo>
                <a:lnTo>
                  <a:pt x="88" y="42"/>
                </a:lnTo>
                <a:lnTo>
                  <a:pt x="88" y="45"/>
                </a:lnTo>
                <a:lnTo>
                  <a:pt x="90" y="45"/>
                </a:lnTo>
                <a:lnTo>
                  <a:pt x="99" y="45"/>
                </a:lnTo>
                <a:lnTo>
                  <a:pt x="104" y="47"/>
                </a:lnTo>
                <a:lnTo>
                  <a:pt x="104" y="48"/>
                </a:lnTo>
                <a:lnTo>
                  <a:pt x="104" y="51"/>
                </a:lnTo>
                <a:lnTo>
                  <a:pt x="107" y="52"/>
                </a:lnTo>
                <a:lnTo>
                  <a:pt x="110" y="52"/>
                </a:lnTo>
                <a:lnTo>
                  <a:pt x="111" y="54"/>
                </a:lnTo>
                <a:lnTo>
                  <a:pt x="111" y="60"/>
                </a:lnTo>
                <a:lnTo>
                  <a:pt x="110" y="70"/>
                </a:lnTo>
                <a:lnTo>
                  <a:pt x="111" y="76"/>
                </a:lnTo>
                <a:lnTo>
                  <a:pt x="111" y="79"/>
                </a:lnTo>
                <a:lnTo>
                  <a:pt x="111" y="80"/>
                </a:lnTo>
                <a:lnTo>
                  <a:pt x="112" y="85"/>
                </a:lnTo>
                <a:lnTo>
                  <a:pt x="115" y="91"/>
                </a:lnTo>
                <a:lnTo>
                  <a:pt x="115" y="92"/>
                </a:lnTo>
                <a:lnTo>
                  <a:pt x="114" y="95"/>
                </a:lnTo>
                <a:lnTo>
                  <a:pt x="111" y="96"/>
                </a:lnTo>
                <a:lnTo>
                  <a:pt x="111" y="98"/>
                </a:lnTo>
                <a:lnTo>
                  <a:pt x="111" y="99"/>
                </a:lnTo>
                <a:lnTo>
                  <a:pt x="112" y="104"/>
                </a:lnTo>
                <a:lnTo>
                  <a:pt x="114" y="105"/>
                </a:lnTo>
                <a:lnTo>
                  <a:pt x="112" y="107"/>
                </a:lnTo>
                <a:lnTo>
                  <a:pt x="114" y="110"/>
                </a:lnTo>
                <a:lnTo>
                  <a:pt x="114" y="111"/>
                </a:lnTo>
                <a:lnTo>
                  <a:pt x="115" y="113"/>
                </a:lnTo>
                <a:lnTo>
                  <a:pt x="115" y="114"/>
                </a:lnTo>
                <a:lnTo>
                  <a:pt x="111" y="115"/>
                </a:lnTo>
                <a:lnTo>
                  <a:pt x="110" y="117"/>
                </a:lnTo>
                <a:lnTo>
                  <a:pt x="108" y="118"/>
                </a:lnTo>
                <a:lnTo>
                  <a:pt x="107" y="120"/>
                </a:lnTo>
                <a:lnTo>
                  <a:pt x="102" y="118"/>
                </a:lnTo>
                <a:lnTo>
                  <a:pt x="99" y="118"/>
                </a:lnTo>
                <a:lnTo>
                  <a:pt x="99" y="123"/>
                </a:lnTo>
                <a:lnTo>
                  <a:pt x="99" y="126"/>
                </a:lnTo>
                <a:lnTo>
                  <a:pt x="101" y="126"/>
                </a:lnTo>
                <a:lnTo>
                  <a:pt x="107" y="126"/>
                </a:lnTo>
                <a:lnTo>
                  <a:pt x="114" y="126"/>
                </a:lnTo>
                <a:lnTo>
                  <a:pt x="117" y="126"/>
                </a:lnTo>
                <a:lnTo>
                  <a:pt x="121" y="126"/>
                </a:lnTo>
                <a:lnTo>
                  <a:pt x="130" y="127"/>
                </a:lnTo>
                <a:lnTo>
                  <a:pt x="142" y="129"/>
                </a:lnTo>
                <a:lnTo>
                  <a:pt x="143" y="129"/>
                </a:lnTo>
                <a:lnTo>
                  <a:pt x="145" y="130"/>
                </a:lnTo>
                <a:lnTo>
                  <a:pt x="143" y="133"/>
                </a:lnTo>
                <a:lnTo>
                  <a:pt x="145" y="135"/>
                </a:lnTo>
                <a:lnTo>
                  <a:pt x="146" y="136"/>
                </a:lnTo>
                <a:lnTo>
                  <a:pt x="151" y="145"/>
                </a:lnTo>
                <a:lnTo>
                  <a:pt x="151" y="146"/>
                </a:lnTo>
                <a:lnTo>
                  <a:pt x="152" y="146"/>
                </a:lnTo>
                <a:lnTo>
                  <a:pt x="152" y="148"/>
                </a:lnTo>
                <a:lnTo>
                  <a:pt x="154" y="149"/>
                </a:lnTo>
                <a:lnTo>
                  <a:pt x="154" y="151"/>
                </a:lnTo>
                <a:lnTo>
                  <a:pt x="156" y="158"/>
                </a:lnTo>
                <a:lnTo>
                  <a:pt x="156" y="159"/>
                </a:lnTo>
                <a:lnTo>
                  <a:pt x="161" y="165"/>
                </a:lnTo>
                <a:lnTo>
                  <a:pt x="162" y="167"/>
                </a:lnTo>
                <a:lnTo>
                  <a:pt x="164" y="170"/>
                </a:lnTo>
                <a:lnTo>
                  <a:pt x="164" y="174"/>
                </a:lnTo>
                <a:lnTo>
                  <a:pt x="164" y="177"/>
                </a:lnTo>
                <a:lnTo>
                  <a:pt x="165" y="178"/>
                </a:lnTo>
                <a:lnTo>
                  <a:pt x="165" y="180"/>
                </a:lnTo>
                <a:lnTo>
                  <a:pt x="165" y="183"/>
                </a:lnTo>
                <a:lnTo>
                  <a:pt x="165" y="184"/>
                </a:lnTo>
                <a:lnTo>
                  <a:pt x="167" y="190"/>
                </a:lnTo>
                <a:lnTo>
                  <a:pt x="173" y="195"/>
                </a:lnTo>
                <a:lnTo>
                  <a:pt x="174" y="196"/>
                </a:lnTo>
                <a:lnTo>
                  <a:pt x="175" y="199"/>
                </a:lnTo>
                <a:lnTo>
                  <a:pt x="177" y="202"/>
                </a:lnTo>
                <a:lnTo>
                  <a:pt x="177" y="203"/>
                </a:lnTo>
                <a:lnTo>
                  <a:pt x="175" y="208"/>
                </a:lnTo>
                <a:lnTo>
                  <a:pt x="174" y="214"/>
                </a:lnTo>
                <a:lnTo>
                  <a:pt x="171" y="218"/>
                </a:lnTo>
                <a:lnTo>
                  <a:pt x="170" y="233"/>
                </a:lnTo>
                <a:lnTo>
                  <a:pt x="170" y="236"/>
                </a:lnTo>
                <a:lnTo>
                  <a:pt x="173" y="239"/>
                </a:lnTo>
                <a:lnTo>
                  <a:pt x="178" y="241"/>
                </a:lnTo>
                <a:lnTo>
                  <a:pt x="181" y="246"/>
                </a:lnTo>
                <a:lnTo>
                  <a:pt x="183" y="265"/>
                </a:lnTo>
                <a:lnTo>
                  <a:pt x="181" y="265"/>
                </a:lnTo>
                <a:lnTo>
                  <a:pt x="178" y="265"/>
                </a:lnTo>
                <a:lnTo>
                  <a:pt x="177" y="265"/>
                </a:lnTo>
                <a:lnTo>
                  <a:pt x="174" y="266"/>
                </a:lnTo>
                <a:lnTo>
                  <a:pt x="173" y="266"/>
                </a:lnTo>
                <a:lnTo>
                  <a:pt x="173" y="271"/>
                </a:lnTo>
                <a:lnTo>
                  <a:pt x="173" y="278"/>
                </a:lnTo>
                <a:lnTo>
                  <a:pt x="174" y="283"/>
                </a:lnTo>
                <a:lnTo>
                  <a:pt x="177" y="283"/>
                </a:lnTo>
                <a:lnTo>
                  <a:pt x="180" y="283"/>
                </a:lnTo>
                <a:lnTo>
                  <a:pt x="183" y="283"/>
                </a:lnTo>
                <a:lnTo>
                  <a:pt x="186" y="283"/>
                </a:lnTo>
                <a:lnTo>
                  <a:pt x="187" y="284"/>
                </a:lnTo>
                <a:lnTo>
                  <a:pt x="187" y="285"/>
                </a:lnTo>
                <a:lnTo>
                  <a:pt x="186" y="287"/>
                </a:lnTo>
                <a:lnTo>
                  <a:pt x="180" y="287"/>
                </a:lnTo>
                <a:lnTo>
                  <a:pt x="177" y="287"/>
                </a:lnTo>
                <a:lnTo>
                  <a:pt x="177" y="288"/>
                </a:lnTo>
                <a:lnTo>
                  <a:pt x="180" y="290"/>
                </a:lnTo>
                <a:lnTo>
                  <a:pt x="183" y="293"/>
                </a:lnTo>
                <a:lnTo>
                  <a:pt x="184" y="294"/>
                </a:lnTo>
                <a:lnTo>
                  <a:pt x="183" y="297"/>
                </a:lnTo>
                <a:lnTo>
                  <a:pt x="181" y="302"/>
                </a:lnTo>
                <a:lnTo>
                  <a:pt x="181" y="309"/>
                </a:lnTo>
                <a:lnTo>
                  <a:pt x="181" y="312"/>
                </a:lnTo>
                <a:lnTo>
                  <a:pt x="180" y="316"/>
                </a:lnTo>
                <a:lnTo>
                  <a:pt x="180" y="318"/>
                </a:lnTo>
                <a:lnTo>
                  <a:pt x="181" y="319"/>
                </a:lnTo>
                <a:lnTo>
                  <a:pt x="180" y="321"/>
                </a:lnTo>
                <a:lnTo>
                  <a:pt x="177" y="325"/>
                </a:lnTo>
                <a:lnTo>
                  <a:pt x="175" y="331"/>
                </a:lnTo>
                <a:lnTo>
                  <a:pt x="170" y="332"/>
                </a:lnTo>
                <a:lnTo>
                  <a:pt x="171" y="335"/>
                </a:lnTo>
                <a:lnTo>
                  <a:pt x="170" y="337"/>
                </a:lnTo>
                <a:lnTo>
                  <a:pt x="168" y="338"/>
                </a:lnTo>
                <a:lnTo>
                  <a:pt x="165" y="341"/>
                </a:lnTo>
                <a:lnTo>
                  <a:pt x="164" y="343"/>
                </a:lnTo>
                <a:lnTo>
                  <a:pt x="164" y="344"/>
                </a:lnTo>
                <a:lnTo>
                  <a:pt x="164" y="347"/>
                </a:lnTo>
                <a:lnTo>
                  <a:pt x="158" y="347"/>
                </a:lnTo>
                <a:lnTo>
                  <a:pt x="156" y="348"/>
                </a:lnTo>
                <a:lnTo>
                  <a:pt x="152" y="353"/>
                </a:lnTo>
                <a:lnTo>
                  <a:pt x="149" y="357"/>
                </a:lnTo>
                <a:lnTo>
                  <a:pt x="143" y="359"/>
                </a:lnTo>
                <a:lnTo>
                  <a:pt x="137" y="359"/>
                </a:lnTo>
                <a:lnTo>
                  <a:pt x="137" y="363"/>
                </a:lnTo>
                <a:lnTo>
                  <a:pt x="134" y="367"/>
                </a:lnTo>
                <a:lnTo>
                  <a:pt x="133" y="373"/>
                </a:lnTo>
                <a:lnTo>
                  <a:pt x="129" y="379"/>
                </a:lnTo>
                <a:lnTo>
                  <a:pt x="126" y="387"/>
                </a:lnTo>
                <a:lnTo>
                  <a:pt x="124" y="389"/>
                </a:lnTo>
                <a:lnTo>
                  <a:pt x="123" y="394"/>
                </a:lnTo>
                <a:lnTo>
                  <a:pt x="120" y="400"/>
                </a:lnTo>
                <a:lnTo>
                  <a:pt x="115" y="406"/>
                </a:lnTo>
                <a:lnTo>
                  <a:pt x="114" y="409"/>
                </a:lnTo>
                <a:lnTo>
                  <a:pt x="115" y="411"/>
                </a:lnTo>
                <a:lnTo>
                  <a:pt x="120" y="416"/>
                </a:lnTo>
                <a:lnTo>
                  <a:pt x="120" y="419"/>
                </a:lnTo>
                <a:lnTo>
                  <a:pt x="123" y="426"/>
                </a:lnTo>
                <a:lnTo>
                  <a:pt x="123" y="428"/>
                </a:lnTo>
                <a:lnTo>
                  <a:pt x="120" y="429"/>
                </a:lnTo>
                <a:lnTo>
                  <a:pt x="117" y="430"/>
                </a:lnTo>
                <a:lnTo>
                  <a:pt x="110" y="432"/>
                </a:lnTo>
                <a:lnTo>
                  <a:pt x="104" y="432"/>
                </a:lnTo>
                <a:lnTo>
                  <a:pt x="102" y="436"/>
                </a:lnTo>
                <a:lnTo>
                  <a:pt x="101" y="441"/>
                </a:lnTo>
                <a:lnTo>
                  <a:pt x="102" y="447"/>
                </a:lnTo>
                <a:lnTo>
                  <a:pt x="104" y="451"/>
                </a:lnTo>
                <a:lnTo>
                  <a:pt x="108" y="455"/>
                </a:lnTo>
                <a:lnTo>
                  <a:pt x="107" y="461"/>
                </a:lnTo>
                <a:lnTo>
                  <a:pt x="105" y="467"/>
                </a:lnTo>
                <a:lnTo>
                  <a:pt x="105" y="469"/>
                </a:lnTo>
                <a:lnTo>
                  <a:pt x="105" y="473"/>
                </a:lnTo>
                <a:lnTo>
                  <a:pt x="107" y="479"/>
                </a:lnTo>
                <a:lnTo>
                  <a:pt x="110" y="482"/>
                </a:lnTo>
                <a:lnTo>
                  <a:pt x="110" y="486"/>
                </a:lnTo>
                <a:lnTo>
                  <a:pt x="112" y="491"/>
                </a:lnTo>
                <a:lnTo>
                  <a:pt x="115" y="492"/>
                </a:lnTo>
                <a:lnTo>
                  <a:pt x="115" y="495"/>
                </a:lnTo>
                <a:lnTo>
                  <a:pt x="114" y="499"/>
                </a:lnTo>
                <a:lnTo>
                  <a:pt x="111" y="504"/>
                </a:lnTo>
                <a:lnTo>
                  <a:pt x="111" y="510"/>
                </a:lnTo>
                <a:lnTo>
                  <a:pt x="108" y="511"/>
                </a:lnTo>
                <a:lnTo>
                  <a:pt x="108" y="513"/>
                </a:lnTo>
                <a:lnTo>
                  <a:pt x="105" y="514"/>
                </a:lnTo>
                <a:lnTo>
                  <a:pt x="104" y="514"/>
                </a:lnTo>
                <a:lnTo>
                  <a:pt x="101" y="517"/>
                </a:lnTo>
                <a:lnTo>
                  <a:pt x="98" y="511"/>
                </a:lnTo>
                <a:lnTo>
                  <a:pt x="95" y="508"/>
                </a:lnTo>
                <a:lnTo>
                  <a:pt x="93" y="507"/>
                </a:lnTo>
                <a:lnTo>
                  <a:pt x="90" y="505"/>
                </a:lnTo>
                <a:lnTo>
                  <a:pt x="89" y="499"/>
                </a:lnTo>
                <a:lnTo>
                  <a:pt x="89" y="496"/>
                </a:lnTo>
                <a:lnTo>
                  <a:pt x="80" y="492"/>
                </a:lnTo>
                <a:lnTo>
                  <a:pt x="76" y="494"/>
                </a:lnTo>
                <a:lnTo>
                  <a:pt x="73" y="492"/>
                </a:lnTo>
                <a:lnTo>
                  <a:pt x="73" y="488"/>
                </a:lnTo>
                <a:lnTo>
                  <a:pt x="58" y="477"/>
                </a:lnTo>
                <a:lnTo>
                  <a:pt x="54" y="476"/>
                </a:lnTo>
                <a:lnTo>
                  <a:pt x="49" y="472"/>
                </a:lnTo>
                <a:lnTo>
                  <a:pt x="45" y="470"/>
                </a:lnTo>
                <a:lnTo>
                  <a:pt x="41" y="466"/>
                </a:lnTo>
                <a:lnTo>
                  <a:pt x="38" y="466"/>
                </a:lnTo>
                <a:lnTo>
                  <a:pt x="33" y="464"/>
                </a:lnTo>
                <a:lnTo>
                  <a:pt x="30" y="461"/>
                </a:lnTo>
                <a:lnTo>
                  <a:pt x="30" y="457"/>
                </a:lnTo>
                <a:lnTo>
                  <a:pt x="27" y="454"/>
                </a:lnTo>
                <a:lnTo>
                  <a:pt x="29" y="448"/>
                </a:lnTo>
                <a:lnTo>
                  <a:pt x="30" y="445"/>
                </a:lnTo>
                <a:lnTo>
                  <a:pt x="29" y="444"/>
                </a:lnTo>
                <a:lnTo>
                  <a:pt x="33" y="441"/>
                </a:lnTo>
                <a:lnTo>
                  <a:pt x="27" y="432"/>
                </a:lnTo>
                <a:lnTo>
                  <a:pt x="5" y="430"/>
                </a:lnTo>
                <a:lnTo>
                  <a:pt x="1" y="432"/>
                </a:lnTo>
                <a:lnTo>
                  <a:pt x="0" y="429"/>
                </a:lnTo>
                <a:lnTo>
                  <a:pt x="4" y="425"/>
                </a:lnTo>
                <a:lnTo>
                  <a:pt x="10" y="423"/>
                </a:lnTo>
                <a:lnTo>
                  <a:pt x="13" y="422"/>
                </a:lnTo>
                <a:lnTo>
                  <a:pt x="11" y="419"/>
                </a:lnTo>
                <a:lnTo>
                  <a:pt x="13" y="414"/>
                </a:lnTo>
                <a:lnTo>
                  <a:pt x="10" y="413"/>
                </a:lnTo>
                <a:lnTo>
                  <a:pt x="7" y="411"/>
                </a:lnTo>
                <a:lnTo>
                  <a:pt x="4" y="411"/>
                </a:lnTo>
                <a:lnTo>
                  <a:pt x="7" y="409"/>
                </a:lnTo>
                <a:lnTo>
                  <a:pt x="11" y="398"/>
                </a:lnTo>
                <a:lnTo>
                  <a:pt x="16" y="384"/>
                </a:lnTo>
                <a:lnTo>
                  <a:pt x="17" y="378"/>
                </a:lnTo>
                <a:lnTo>
                  <a:pt x="20" y="373"/>
                </a:lnTo>
                <a:lnTo>
                  <a:pt x="22" y="365"/>
                </a:lnTo>
                <a:lnTo>
                  <a:pt x="32" y="341"/>
                </a:lnTo>
                <a:lnTo>
                  <a:pt x="36" y="338"/>
                </a:lnTo>
                <a:lnTo>
                  <a:pt x="41" y="337"/>
                </a:lnTo>
                <a:lnTo>
                  <a:pt x="44" y="334"/>
                </a:lnTo>
                <a:lnTo>
                  <a:pt x="42" y="328"/>
                </a:lnTo>
                <a:lnTo>
                  <a:pt x="42" y="326"/>
                </a:lnTo>
                <a:lnTo>
                  <a:pt x="38" y="318"/>
                </a:lnTo>
                <a:lnTo>
                  <a:pt x="38" y="312"/>
                </a:lnTo>
                <a:lnTo>
                  <a:pt x="35" y="307"/>
                </a:lnTo>
                <a:lnTo>
                  <a:pt x="32" y="304"/>
                </a:lnTo>
                <a:lnTo>
                  <a:pt x="30" y="303"/>
                </a:lnTo>
                <a:lnTo>
                  <a:pt x="30" y="297"/>
                </a:lnTo>
                <a:lnTo>
                  <a:pt x="29" y="294"/>
                </a:lnTo>
                <a:lnTo>
                  <a:pt x="29" y="288"/>
                </a:lnTo>
                <a:lnTo>
                  <a:pt x="30" y="281"/>
                </a:lnTo>
                <a:lnTo>
                  <a:pt x="32" y="274"/>
                </a:lnTo>
                <a:lnTo>
                  <a:pt x="32" y="269"/>
                </a:lnTo>
                <a:lnTo>
                  <a:pt x="29" y="263"/>
                </a:lnTo>
                <a:lnTo>
                  <a:pt x="27" y="259"/>
                </a:lnTo>
                <a:lnTo>
                  <a:pt x="27" y="253"/>
                </a:lnTo>
                <a:lnTo>
                  <a:pt x="30" y="247"/>
                </a:lnTo>
                <a:lnTo>
                  <a:pt x="29" y="244"/>
                </a:lnTo>
                <a:lnTo>
                  <a:pt x="27" y="243"/>
                </a:lnTo>
                <a:lnTo>
                  <a:pt x="26" y="241"/>
                </a:lnTo>
                <a:lnTo>
                  <a:pt x="27" y="239"/>
                </a:lnTo>
                <a:lnTo>
                  <a:pt x="26" y="237"/>
                </a:lnTo>
                <a:lnTo>
                  <a:pt x="27" y="234"/>
                </a:lnTo>
                <a:lnTo>
                  <a:pt x="27" y="233"/>
                </a:lnTo>
                <a:lnTo>
                  <a:pt x="27" y="230"/>
                </a:lnTo>
                <a:lnTo>
                  <a:pt x="27" y="228"/>
                </a:lnTo>
                <a:lnTo>
                  <a:pt x="27" y="227"/>
                </a:lnTo>
                <a:lnTo>
                  <a:pt x="26" y="227"/>
                </a:lnTo>
                <a:lnTo>
                  <a:pt x="25" y="225"/>
                </a:lnTo>
                <a:lnTo>
                  <a:pt x="22" y="224"/>
                </a:lnTo>
                <a:lnTo>
                  <a:pt x="19" y="219"/>
                </a:lnTo>
                <a:lnTo>
                  <a:pt x="17" y="217"/>
                </a:lnTo>
                <a:lnTo>
                  <a:pt x="16" y="215"/>
                </a:lnTo>
                <a:lnTo>
                  <a:pt x="16" y="212"/>
                </a:lnTo>
                <a:lnTo>
                  <a:pt x="17" y="211"/>
                </a:lnTo>
                <a:lnTo>
                  <a:pt x="19" y="209"/>
                </a:lnTo>
                <a:lnTo>
                  <a:pt x="20" y="208"/>
                </a:lnTo>
                <a:lnTo>
                  <a:pt x="26" y="205"/>
                </a:lnTo>
                <a:lnTo>
                  <a:pt x="32" y="202"/>
                </a:lnTo>
                <a:lnTo>
                  <a:pt x="38" y="199"/>
                </a:lnTo>
                <a:lnTo>
                  <a:pt x="42" y="198"/>
                </a:lnTo>
                <a:lnTo>
                  <a:pt x="45" y="193"/>
                </a:lnTo>
                <a:lnTo>
                  <a:pt x="48" y="189"/>
                </a:lnTo>
                <a:lnTo>
                  <a:pt x="52" y="186"/>
                </a:lnTo>
                <a:lnTo>
                  <a:pt x="54" y="183"/>
                </a:lnTo>
                <a:lnTo>
                  <a:pt x="54" y="180"/>
                </a:lnTo>
                <a:lnTo>
                  <a:pt x="52" y="176"/>
                </a:lnTo>
                <a:lnTo>
                  <a:pt x="49" y="164"/>
                </a:lnTo>
                <a:lnTo>
                  <a:pt x="47" y="156"/>
                </a:lnTo>
                <a:lnTo>
                  <a:pt x="45" y="149"/>
                </a:lnTo>
                <a:lnTo>
                  <a:pt x="44" y="143"/>
                </a:lnTo>
                <a:lnTo>
                  <a:pt x="42" y="140"/>
                </a:lnTo>
                <a:lnTo>
                  <a:pt x="39" y="140"/>
                </a:lnTo>
                <a:lnTo>
                  <a:pt x="36" y="137"/>
                </a:lnTo>
                <a:lnTo>
                  <a:pt x="36" y="136"/>
                </a:lnTo>
                <a:lnTo>
                  <a:pt x="35" y="133"/>
                </a:lnTo>
                <a:lnTo>
                  <a:pt x="35" y="130"/>
                </a:lnTo>
                <a:lnTo>
                  <a:pt x="35" y="127"/>
                </a:lnTo>
                <a:lnTo>
                  <a:pt x="35" y="126"/>
                </a:lnTo>
                <a:lnTo>
                  <a:pt x="33" y="123"/>
                </a:lnTo>
                <a:lnTo>
                  <a:pt x="32" y="118"/>
                </a:lnTo>
                <a:lnTo>
                  <a:pt x="30" y="117"/>
                </a:lnTo>
                <a:lnTo>
                  <a:pt x="30" y="115"/>
                </a:lnTo>
                <a:lnTo>
                  <a:pt x="30" y="114"/>
                </a:lnTo>
                <a:lnTo>
                  <a:pt x="30" y="113"/>
                </a:lnTo>
                <a:lnTo>
                  <a:pt x="33" y="111"/>
                </a:lnTo>
                <a:lnTo>
                  <a:pt x="33" y="110"/>
                </a:lnTo>
                <a:lnTo>
                  <a:pt x="35" y="110"/>
                </a:lnTo>
                <a:lnTo>
                  <a:pt x="39" y="104"/>
                </a:lnTo>
                <a:lnTo>
                  <a:pt x="41" y="101"/>
                </a:lnTo>
                <a:lnTo>
                  <a:pt x="39" y="96"/>
                </a:lnTo>
                <a:lnTo>
                  <a:pt x="38" y="95"/>
                </a:lnTo>
                <a:lnTo>
                  <a:pt x="35" y="92"/>
                </a:lnTo>
                <a:lnTo>
                  <a:pt x="33" y="91"/>
                </a:lnTo>
                <a:lnTo>
                  <a:pt x="30" y="86"/>
                </a:lnTo>
                <a:lnTo>
                  <a:pt x="29" y="82"/>
                </a:lnTo>
                <a:lnTo>
                  <a:pt x="27" y="79"/>
                </a:lnTo>
                <a:lnTo>
                  <a:pt x="26" y="76"/>
                </a:lnTo>
                <a:lnTo>
                  <a:pt x="25" y="74"/>
                </a:lnTo>
                <a:lnTo>
                  <a:pt x="22" y="73"/>
                </a:lnTo>
                <a:lnTo>
                  <a:pt x="20" y="72"/>
                </a:lnTo>
                <a:lnTo>
                  <a:pt x="20" y="70"/>
                </a:lnTo>
                <a:lnTo>
                  <a:pt x="22" y="67"/>
                </a:lnTo>
                <a:lnTo>
                  <a:pt x="23" y="64"/>
                </a:lnTo>
                <a:lnTo>
                  <a:pt x="25" y="61"/>
                </a:lnTo>
                <a:lnTo>
                  <a:pt x="23" y="58"/>
                </a:lnTo>
                <a:lnTo>
                  <a:pt x="22" y="55"/>
                </a:lnTo>
                <a:lnTo>
                  <a:pt x="20" y="54"/>
                </a:lnTo>
                <a:lnTo>
                  <a:pt x="19" y="51"/>
                </a:lnTo>
                <a:lnTo>
                  <a:pt x="19" y="50"/>
                </a:lnTo>
                <a:lnTo>
                  <a:pt x="20" y="45"/>
                </a:lnTo>
                <a:lnTo>
                  <a:pt x="22" y="44"/>
                </a:lnTo>
                <a:lnTo>
                  <a:pt x="25" y="42"/>
                </a:lnTo>
                <a:lnTo>
                  <a:pt x="25" y="41"/>
                </a:lnTo>
                <a:lnTo>
                  <a:pt x="26" y="39"/>
                </a:lnTo>
                <a:lnTo>
                  <a:pt x="27" y="38"/>
                </a:lnTo>
                <a:lnTo>
                  <a:pt x="30" y="38"/>
                </a:lnTo>
                <a:lnTo>
                  <a:pt x="32" y="36"/>
                </a:lnTo>
                <a:lnTo>
                  <a:pt x="33" y="35"/>
                </a:lnTo>
                <a:lnTo>
                  <a:pt x="33" y="33"/>
                </a:lnTo>
                <a:lnTo>
                  <a:pt x="33" y="32"/>
                </a:lnTo>
                <a:lnTo>
                  <a:pt x="29" y="30"/>
                </a:lnTo>
                <a:lnTo>
                  <a:pt x="29" y="29"/>
                </a:lnTo>
                <a:lnTo>
                  <a:pt x="29" y="28"/>
                </a:lnTo>
                <a:lnTo>
                  <a:pt x="27" y="26"/>
                </a:lnTo>
                <a:lnTo>
                  <a:pt x="29" y="23"/>
                </a:lnTo>
                <a:lnTo>
                  <a:pt x="29" y="22"/>
                </a:lnTo>
                <a:lnTo>
                  <a:pt x="29" y="20"/>
                </a:lnTo>
                <a:lnTo>
                  <a:pt x="29" y="17"/>
                </a:lnTo>
                <a:lnTo>
                  <a:pt x="30" y="17"/>
                </a:lnTo>
                <a:lnTo>
                  <a:pt x="35" y="17"/>
                </a:lnTo>
                <a:lnTo>
                  <a:pt x="35" y="13"/>
                </a:lnTo>
                <a:lnTo>
                  <a:pt x="36" y="11"/>
                </a:lnTo>
                <a:lnTo>
                  <a:pt x="39" y="11"/>
                </a:lnTo>
                <a:lnTo>
                  <a:pt x="41" y="11"/>
                </a:lnTo>
                <a:lnTo>
                  <a:pt x="42" y="11"/>
                </a:lnTo>
                <a:lnTo>
                  <a:pt x="49" y="6"/>
                </a:lnTo>
                <a:lnTo>
                  <a:pt x="49" y="3"/>
                </a:lnTo>
                <a:lnTo>
                  <a:pt x="49" y="1"/>
                </a:lnTo>
                <a:lnTo>
                  <a:pt x="49" y="0"/>
                </a:lnTo>
                <a:lnTo>
                  <a:pt x="51" y="0"/>
                </a:lnTo>
                <a:lnTo>
                  <a:pt x="57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508" name="Freeform 279"/>
          <p:cNvSpPr>
            <a:spLocks/>
          </p:cNvSpPr>
          <p:nvPr/>
        </p:nvSpPr>
        <p:spPr bwMode="auto">
          <a:xfrm rot="21381802">
            <a:off x="4531038" y="5488791"/>
            <a:ext cx="1690304" cy="1188542"/>
          </a:xfrm>
          <a:custGeom>
            <a:avLst/>
            <a:gdLst>
              <a:gd name="T0" fmla="*/ 2147483647 w 444"/>
              <a:gd name="T1" fmla="*/ 2147483647 h 321"/>
              <a:gd name="T2" fmla="*/ 2147483647 w 444"/>
              <a:gd name="T3" fmla="*/ 2147483647 h 321"/>
              <a:gd name="T4" fmla="*/ 2147483647 w 444"/>
              <a:gd name="T5" fmla="*/ 2147483647 h 321"/>
              <a:gd name="T6" fmla="*/ 2147483647 w 444"/>
              <a:gd name="T7" fmla="*/ 2147483647 h 321"/>
              <a:gd name="T8" fmla="*/ 2147483647 w 444"/>
              <a:gd name="T9" fmla="*/ 2147483647 h 321"/>
              <a:gd name="T10" fmla="*/ 2147483647 w 444"/>
              <a:gd name="T11" fmla="*/ 2147483647 h 321"/>
              <a:gd name="T12" fmla="*/ 2147483647 w 444"/>
              <a:gd name="T13" fmla="*/ 2147483647 h 321"/>
              <a:gd name="T14" fmla="*/ 2147483647 w 444"/>
              <a:gd name="T15" fmla="*/ 2147483647 h 321"/>
              <a:gd name="T16" fmla="*/ 2147483647 w 444"/>
              <a:gd name="T17" fmla="*/ 2147483647 h 321"/>
              <a:gd name="T18" fmla="*/ 2147483647 w 444"/>
              <a:gd name="T19" fmla="*/ 2147483647 h 321"/>
              <a:gd name="T20" fmla="*/ 2147483647 w 444"/>
              <a:gd name="T21" fmla="*/ 2147483647 h 321"/>
              <a:gd name="T22" fmla="*/ 2147483647 w 444"/>
              <a:gd name="T23" fmla="*/ 2147483647 h 321"/>
              <a:gd name="T24" fmla="*/ 2147483647 w 444"/>
              <a:gd name="T25" fmla="*/ 2147483647 h 321"/>
              <a:gd name="T26" fmla="*/ 2147483647 w 444"/>
              <a:gd name="T27" fmla="*/ 2147483647 h 321"/>
              <a:gd name="T28" fmla="*/ 2147483647 w 444"/>
              <a:gd name="T29" fmla="*/ 2147483647 h 321"/>
              <a:gd name="T30" fmla="*/ 2147483647 w 444"/>
              <a:gd name="T31" fmla="*/ 2147483647 h 321"/>
              <a:gd name="T32" fmla="*/ 2147483647 w 444"/>
              <a:gd name="T33" fmla="*/ 2147483647 h 321"/>
              <a:gd name="T34" fmla="*/ 2147483647 w 444"/>
              <a:gd name="T35" fmla="*/ 2147483647 h 321"/>
              <a:gd name="T36" fmla="*/ 2147483647 w 444"/>
              <a:gd name="T37" fmla="*/ 2147483647 h 321"/>
              <a:gd name="T38" fmla="*/ 2147483647 w 444"/>
              <a:gd name="T39" fmla="*/ 2147483647 h 321"/>
              <a:gd name="T40" fmla="*/ 2147483647 w 444"/>
              <a:gd name="T41" fmla="*/ 2147483647 h 321"/>
              <a:gd name="T42" fmla="*/ 2147483647 w 444"/>
              <a:gd name="T43" fmla="*/ 2147483647 h 321"/>
              <a:gd name="T44" fmla="*/ 2147483647 w 444"/>
              <a:gd name="T45" fmla="*/ 2147483647 h 321"/>
              <a:gd name="T46" fmla="*/ 2147483647 w 444"/>
              <a:gd name="T47" fmla="*/ 2147483647 h 321"/>
              <a:gd name="T48" fmla="*/ 2147483647 w 444"/>
              <a:gd name="T49" fmla="*/ 2147483647 h 321"/>
              <a:gd name="T50" fmla="*/ 2147483647 w 444"/>
              <a:gd name="T51" fmla="*/ 2147483647 h 321"/>
              <a:gd name="T52" fmla="*/ 2147483647 w 444"/>
              <a:gd name="T53" fmla="*/ 2147483647 h 321"/>
              <a:gd name="T54" fmla="*/ 2147483647 w 444"/>
              <a:gd name="T55" fmla="*/ 2147483647 h 321"/>
              <a:gd name="T56" fmla="*/ 2147483647 w 444"/>
              <a:gd name="T57" fmla="*/ 2147483647 h 321"/>
              <a:gd name="T58" fmla="*/ 2147483647 w 444"/>
              <a:gd name="T59" fmla="*/ 2147483647 h 321"/>
              <a:gd name="T60" fmla="*/ 2147483647 w 444"/>
              <a:gd name="T61" fmla="*/ 2147483647 h 321"/>
              <a:gd name="T62" fmla="*/ 2147483647 w 444"/>
              <a:gd name="T63" fmla="*/ 2147483647 h 321"/>
              <a:gd name="T64" fmla="*/ 2147483647 w 444"/>
              <a:gd name="T65" fmla="*/ 2147483647 h 321"/>
              <a:gd name="T66" fmla="*/ 2147483647 w 444"/>
              <a:gd name="T67" fmla="*/ 2147483647 h 321"/>
              <a:gd name="T68" fmla="*/ 2147483647 w 444"/>
              <a:gd name="T69" fmla="*/ 2147483647 h 321"/>
              <a:gd name="T70" fmla="*/ 2147483647 w 444"/>
              <a:gd name="T71" fmla="*/ 2147483647 h 321"/>
              <a:gd name="T72" fmla="*/ 2147483647 w 444"/>
              <a:gd name="T73" fmla="*/ 2147483647 h 321"/>
              <a:gd name="T74" fmla="*/ 2147483647 w 444"/>
              <a:gd name="T75" fmla="*/ 2147483647 h 321"/>
              <a:gd name="T76" fmla="*/ 2147483647 w 444"/>
              <a:gd name="T77" fmla="*/ 2147483647 h 321"/>
              <a:gd name="T78" fmla="*/ 2147483647 w 444"/>
              <a:gd name="T79" fmla="*/ 2147483647 h 321"/>
              <a:gd name="T80" fmla="*/ 2147483647 w 444"/>
              <a:gd name="T81" fmla="*/ 2147483647 h 321"/>
              <a:gd name="T82" fmla="*/ 2147483647 w 444"/>
              <a:gd name="T83" fmla="*/ 2147483647 h 321"/>
              <a:gd name="T84" fmla="*/ 2147483647 w 444"/>
              <a:gd name="T85" fmla="*/ 2147483647 h 321"/>
              <a:gd name="T86" fmla="*/ 2147483647 w 444"/>
              <a:gd name="T87" fmla="*/ 2147483647 h 321"/>
              <a:gd name="T88" fmla="*/ 2147483647 w 444"/>
              <a:gd name="T89" fmla="*/ 2147483647 h 321"/>
              <a:gd name="T90" fmla="*/ 2147483647 w 444"/>
              <a:gd name="T91" fmla="*/ 2147483647 h 321"/>
              <a:gd name="T92" fmla="*/ 2147483647 w 444"/>
              <a:gd name="T93" fmla="*/ 2147483647 h 321"/>
              <a:gd name="T94" fmla="*/ 2147483647 w 444"/>
              <a:gd name="T95" fmla="*/ 2147483647 h 321"/>
              <a:gd name="T96" fmla="*/ 2147483647 w 444"/>
              <a:gd name="T97" fmla="*/ 2147483647 h 321"/>
              <a:gd name="T98" fmla="*/ 2147483647 w 444"/>
              <a:gd name="T99" fmla="*/ 2147483647 h 321"/>
              <a:gd name="T100" fmla="*/ 2147483647 w 444"/>
              <a:gd name="T101" fmla="*/ 2147483647 h 321"/>
              <a:gd name="T102" fmla="*/ 2147483647 w 444"/>
              <a:gd name="T103" fmla="*/ 2147483647 h 321"/>
              <a:gd name="T104" fmla="*/ 2147483647 w 444"/>
              <a:gd name="T105" fmla="*/ 2147483647 h 321"/>
              <a:gd name="T106" fmla="*/ 2147483647 w 444"/>
              <a:gd name="T107" fmla="*/ 2147483647 h 321"/>
              <a:gd name="T108" fmla="*/ 2147483647 w 444"/>
              <a:gd name="T109" fmla="*/ 2147483647 h 321"/>
              <a:gd name="T110" fmla="*/ 2147483647 w 444"/>
              <a:gd name="T111" fmla="*/ 2147483647 h 321"/>
              <a:gd name="T112" fmla="*/ 2147483647 w 444"/>
              <a:gd name="T113" fmla="*/ 2147483647 h 3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44"/>
              <a:gd name="T172" fmla="*/ 0 h 321"/>
              <a:gd name="T173" fmla="*/ 444 w 444"/>
              <a:gd name="T174" fmla="*/ 321 h 32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44" h="321">
                <a:moveTo>
                  <a:pt x="106" y="20"/>
                </a:moveTo>
                <a:lnTo>
                  <a:pt x="115" y="26"/>
                </a:lnTo>
                <a:lnTo>
                  <a:pt x="121" y="28"/>
                </a:lnTo>
                <a:lnTo>
                  <a:pt x="124" y="32"/>
                </a:lnTo>
                <a:lnTo>
                  <a:pt x="124" y="38"/>
                </a:lnTo>
                <a:lnTo>
                  <a:pt x="125" y="41"/>
                </a:lnTo>
                <a:lnTo>
                  <a:pt x="132" y="45"/>
                </a:lnTo>
                <a:lnTo>
                  <a:pt x="144" y="53"/>
                </a:lnTo>
                <a:lnTo>
                  <a:pt x="147" y="53"/>
                </a:lnTo>
                <a:lnTo>
                  <a:pt x="150" y="54"/>
                </a:lnTo>
                <a:lnTo>
                  <a:pt x="159" y="61"/>
                </a:lnTo>
                <a:lnTo>
                  <a:pt x="154" y="70"/>
                </a:lnTo>
                <a:lnTo>
                  <a:pt x="156" y="73"/>
                </a:lnTo>
                <a:lnTo>
                  <a:pt x="154" y="76"/>
                </a:lnTo>
                <a:lnTo>
                  <a:pt x="157" y="80"/>
                </a:lnTo>
                <a:lnTo>
                  <a:pt x="160" y="80"/>
                </a:lnTo>
                <a:lnTo>
                  <a:pt x="162" y="79"/>
                </a:lnTo>
                <a:lnTo>
                  <a:pt x="165" y="79"/>
                </a:lnTo>
                <a:lnTo>
                  <a:pt x="167" y="80"/>
                </a:lnTo>
                <a:lnTo>
                  <a:pt x="173" y="85"/>
                </a:lnTo>
                <a:lnTo>
                  <a:pt x="178" y="88"/>
                </a:lnTo>
                <a:lnTo>
                  <a:pt x="182" y="88"/>
                </a:lnTo>
                <a:lnTo>
                  <a:pt x="194" y="85"/>
                </a:lnTo>
                <a:lnTo>
                  <a:pt x="198" y="88"/>
                </a:lnTo>
                <a:lnTo>
                  <a:pt x="204" y="91"/>
                </a:lnTo>
                <a:lnTo>
                  <a:pt x="211" y="94"/>
                </a:lnTo>
                <a:lnTo>
                  <a:pt x="216" y="92"/>
                </a:lnTo>
                <a:lnTo>
                  <a:pt x="219" y="91"/>
                </a:lnTo>
                <a:lnTo>
                  <a:pt x="220" y="88"/>
                </a:lnTo>
                <a:lnTo>
                  <a:pt x="222" y="85"/>
                </a:lnTo>
                <a:lnTo>
                  <a:pt x="225" y="82"/>
                </a:lnTo>
                <a:lnTo>
                  <a:pt x="228" y="79"/>
                </a:lnTo>
                <a:lnTo>
                  <a:pt x="229" y="79"/>
                </a:lnTo>
                <a:lnTo>
                  <a:pt x="233" y="79"/>
                </a:lnTo>
                <a:lnTo>
                  <a:pt x="235" y="82"/>
                </a:lnTo>
                <a:lnTo>
                  <a:pt x="236" y="85"/>
                </a:lnTo>
                <a:lnTo>
                  <a:pt x="238" y="85"/>
                </a:lnTo>
                <a:lnTo>
                  <a:pt x="238" y="86"/>
                </a:lnTo>
                <a:lnTo>
                  <a:pt x="241" y="91"/>
                </a:lnTo>
                <a:lnTo>
                  <a:pt x="241" y="92"/>
                </a:lnTo>
                <a:lnTo>
                  <a:pt x="241" y="94"/>
                </a:lnTo>
                <a:lnTo>
                  <a:pt x="242" y="94"/>
                </a:lnTo>
                <a:lnTo>
                  <a:pt x="244" y="95"/>
                </a:lnTo>
                <a:lnTo>
                  <a:pt x="245" y="97"/>
                </a:lnTo>
                <a:lnTo>
                  <a:pt x="245" y="98"/>
                </a:lnTo>
                <a:lnTo>
                  <a:pt x="247" y="101"/>
                </a:lnTo>
                <a:lnTo>
                  <a:pt x="248" y="102"/>
                </a:lnTo>
                <a:lnTo>
                  <a:pt x="250" y="104"/>
                </a:lnTo>
                <a:lnTo>
                  <a:pt x="252" y="105"/>
                </a:lnTo>
                <a:lnTo>
                  <a:pt x="254" y="107"/>
                </a:lnTo>
                <a:lnTo>
                  <a:pt x="255" y="111"/>
                </a:lnTo>
                <a:lnTo>
                  <a:pt x="257" y="113"/>
                </a:lnTo>
                <a:lnTo>
                  <a:pt x="260" y="114"/>
                </a:lnTo>
                <a:lnTo>
                  <a:pt x="264" y="116"/>
                </a:lnTo>
                <a:lnTo>
                  <a:pt x="266" y="116"/>
                </a:lnTo>
                <a:lnTo>
                  <a:pt x="267" y="117"/>
                </a:lnTo>
                <a:lnTo>
                  <a:pt x="269" y="117"/>
                </a:lnTo>
                <a:lnTo>
                  <a:pt x="270" y="119"/>
                </a:lnTo>
                <a:lnTo>
                  <a:pt x="272" y="120"/>
                </a:lnTo>
                <a:lnTo>
                  <a:pt x="273" y="121"/>
                </a:lnTo>
                <a:lnTo>
                  <a:pt x="276" y="126"/>
                </a:lnTo>
                <a:lnTo>
                  <a:pt x="277" y="127"/>
                </a:lnTo>
                <a:lnTo>
                  <a:pt x="279" y="129"/>
                </a:lnTo>
                <a:lnTo>
                  <a:pt x="280" y="130"/>
                </a:lnTo>
                <a:lnTo>
                  <a:pt x="280" y="129"/>
                </a:lnTo>
                <a:lnTo>
                  <a:pt x="282" y="127"/>
                </a:lnTo>
                <a:lnTo>
                  <a:pt x="285" y="123"/>
                </a:lnTo>
                <a:lnTo>
                  <a:pt x="285" y="121"/>
                </a:lnTo>
                <a:lnTo>
                  <a:pt x="288" y="121"/>
                </a:lnTo>
                <a:lnTo>
                  <a:pt x="289" y="123"/>
                </a:lnTo>
                <a:lnTo>
                  <a:pt x="292" y="123"/>
                </a:lnTo>
                <a:lnTo>
                  <a:pt x="292" y="124"/>
                </a:lnTo>
                <a:lnTo>
                  <a:pt x="294" y="124"/>
                </a:lnTo>
                <a:lnTo>
                  <a:pt x="296" y="126"/>
                </a:lnTo>
                <a:lnTo>
                  <a:pt x="299" y="126"/>
                </a:lnTo>
                <a:lnTo>
                  <a:pt x="302" y="124"/>
                </a:lnTo>
                <a:lnTo>
                  <a:pt x="304" y="121"/>
                </a:lnTo>
                <a:lnTo>
                  <a:pt x="305" y="120"/>
                </a:lnTo>
                <a:lnTo>
                  <a:pt x="307" y="120"/>
                </a:lnTo>
                <a:lnTo>
                  <a:pt x="310" y="121"/>
                </a:lnTo>
                <a:lnTo>
                  <a:pt x="311" y="123"/>
                </a:lnTo>
                <a:lnTo>
                  <a:pt x="311" y="124"/>
                </a:lnTo>
                <a:lnTo>
                  <a:pt x="311" y="129"/>
                </a:lnTo>
                <a:lnTo>
                  <a:pt x="311" y="132"/>
                </a:lnTo>
                <a:lnTo>
                  <a:pt x="311" y="133"/>
                </a:lnTo>
                <a:lnTo>
                  <a:pt x="313" y="136"/>
                </a:lnTo>
                <a:lnTo>
                  <a:pt x="314" y="142"/>
                </a:lnTo>
                <a:lnTo>
                  <a:pt x="314" y="163"/>
                </a:lnTo>
                <a:lnTo>
                  <a:pt x="317" y="164"/>
                </a:lnTo>
                <a:lnTo>
                  <a:pt x="324" y="168"/>
                </a:lnTo>
                <a:lnTo>
                  <a:pt x="330" y="170"/>
                </a:lnTo>
                <a:lnTo>
                  <a:pt x="335" y="171"/>
                </a:lnTo>
                <a:lnTo>
                  <a:pt x="342" y="164"/>
                </a:lnTo>
                <a:lnTo>
                  <a:pt x="345" y="163"/>
                </a:lnTo>
                <a:lnTo>
                  <a:pt x="349" y="164"/>
                </a:lnTo>
                <a:lnTo>
                  <a:pt x="351" y="164"/>
                </a:lnTo>
                <a:lnTo>
                  <a:pt x="357" y="168"/>
                </a:lnTo>
                <a:lnTo>
                  <a:pt x="358" y="165"/>
                </a:lnTo>
                <a:lnTo>
                  <a:pt x="361" y="165"/>
                </a:lnTo>
                <a:lnTo>
                  <a:pt x="364" y="167"/>
                </a:lnTo>
                <a:lnTo>
                  <a:pt x="367" y="168"/>
                </a:lnTo>
                <a:lnTo>
                  <a:pt x="365" y="173"/>
                </a:lnTo>
                <a:lnTo>
                  <a:pt x="367" y="176"/>
                </a:lnTo>
                <a:lnTo>
                  <a:pt x="364" y="177"/>
                </a:lnTo>
                <a:lnTo>
                  <a:pt x="358" y="179"/>
                </a:lnTo>
                <a:lnTo>
                  <a:pt x="354" y="183"/>
                </a:lnTo>
                <a:lnTo>
                  <a:pt x="355" y="186"/>
                </a:lnTo>
                <a:lnTo>
                  <a:pt x="359" y="184"/>
                </a:lnTo>
                <a:lnTo>
                  <a:pt x="381" y="186"/>
                </a:lnTo>
                <a:lnTo>
                  <a:pt x="387" y="195"/>
                </a:lnTo>
                <a:lnTo>
                  <a:pt x="383" y="198"/>
                </a:lnTo>
                <a:lnTo>
                  <a:pt x="384" y="199"/>
                </a:lnTo>
                <a:lnTo>
                  <a:pt x="383" y="202"/>
                </a:lnTo>
                <a:lnTo>
                  <a:pt x="381" y="208"/>
                </a:lnTo>
                <a:lnTo>
                  <a:pt x="384" y="211"/>
                </a:lnTo>
                <a:lnTo>
                  <a:pt x="384" y="215"/>
                </a:lnTo>
                <a:lnTo>
                  <a:pt x="387" y="218"/>
                </a:lnTo>
                <a:lnTo>
                  <a:pt x="392" y="220"/>
                </a:lnTo>
                <a:lnTo>
                  <a:pt x="395" y="220"/>
                </a:lnTo>
                <a:lnTo>
                  <a:pt x="399" y="224"/>
                </a:lnTo>
                <a:lnTo>
                  <a:pt x="403" y="226"/>
                </a:lnTo>
                <a:lnTo>
                  <a:pt x="408" y="230"/>
                </a:lnTo>
                <a:lnTo>
                  <a:pt x="412" y="231"/>
                </a:lnTo>
                <a:lnTo>
                  <a:pt x="427" y="242"/>
                </a:lnTo>
                <a:lnTo>
                  <a:pt x="427" y="246"/>
                </a:lnTo>
                <a:lnTo>
                  <a:pt x="430" y="248"/>
                </a:lnTo>
                <a:lnTo>
                  <a:pt x="434" y="246"/>
                </a:lnTo>
                <a:lnTo>
                  <a:pt x="443" y="250"/>
                </a:lnTo>
                <a:lnTo>
                  <a:pt x="443" y="253"/>
                </a:lnTo>
                <a:lnTo>
                  <a:pt x="444" y="259"/>
                </a:lnTo>
                <a:lnTo>
                  <a:pt x="443" y="259"/>
                </a:lnTo>
                <a:lnTo>
                  <a:pt x="442" y="259"/>
                </a:lnTo>
                <a:lnTo>
                  <a:pt x="440" y="261"/>
                </a:lnTo>
                <a:lnTo>
                  <a:pt x="430" y="267"/>
                </a:lnTo>
                <a:lnTo>
                  <a:pt x="428" y="268"/>
                </a:lnTo>
                <a:lnTo>
                  <a:pt x="425" y="269"/>
                </a:lnTo>
                <a:lnTo>
                  <a:pt x="423" y="271"/>
                </a:lnTo>
                <a:lnTo>
                  <a:pt x="421" y="274"/>
                </a:lnTo>
                <a:lnTo>
                  <a:pt x="420" y="274"/>
                </a:lnTo>
                <a:lnTo>
                  <a:pt x="415" y="274"/>
                </a:lnTo>
                <a:lnTo>
                  <a:pt x="409" y="275"/>
                </a:lnTo>
                <a:lnTo>
                  <a:pt x="406" y="274"/>
                </a:lnTo>
                <a:lnTo>
                  <a:pt x="405" y="274"/>
                </a:lnTo>
                <a:lnTo>
                  <a:pt x="399" y="272"/>
                </a:lnTo>
                <a:lnTo>
                  <a:pt x="393" y="269"/>
                </a:lnTo>
                <a:lnTo>
                  <a:pt x="384" y="262"/>
                </a:lnTo>
                <a:lnTo>
                  <a:pt x="379" y="258"/>
                </a:lnTo>
                <a:lnTo>
                  <a:pt x="371" y="258"/>
                </a:lnTo>
                <a:lnTo>
                  <a:pt x="368" y="256"/>
                </a:lnTo>
                <a:lnTo>
                  <a:pt x="361" y="256"/>
                </a:lnTo>
                <a:lnTo>
                  <a:pt x="359" y="255"/>
                </a:lnTo>
                <a:lnTo>
                  <a:pt x="358" y="255"/>
                </a:lnTo>
                <a:lnTo>
                  <a:pt x="354" y="253"/>
                </a:lnTo>
                <a:lnTo>
                  <a:pt x="352" y="253"/>
                </a:lnTo>
                <a:lnTo>
                  <a:pt x="349" y="250"/>
                </a:lnTo>
                <a:lnTo>
                  <a:pt x="346" y="250"/>
                </a:lnTo>
                <a:lnTo>
                  <a:pt x="345" y="248"/>
                </a:lnTo>
                <a:lnTo>
                  <a:pt x="342" y="246"/>
                </a:lnTo>
                <a:lnTo>
                  <a:pt x="340" y="246"/>
                </a:lnTo>
                <a:lnTo>
                  <a:pt x="335" y="248"/>
                </a:lnTo>
                <a:lnTo>
                  <a:pt x="332" y="246"/>
                </a:lnTo>
                <a:lnTo>
                  <a:pt x="329" y="245"/>
                </a:lnTo>
                <a:lnTo>
                  <a:pt x="327" y="243"/>
                </a:lnTo>
                <a:lnTo>
                  <a:pt x="326" y="242"/>
                </a:lnTo>
                <a:lnTo>
                  <a:pt x="324" y="242"/>
                </a:lnTo>
                <a:lnTo>
                  <a:pt x="323" y="240"/>
                </a:lnTo>
                <a:lnTo>
                  <a:pt x="317" y="240"/>
                </a:lnTo>
                <a:lnTo>
                  <a:pt x="313" y="243"/>
                </a:lnTo>
                <a:lnTo>
                  <a:pt x="311" y="243"/>
                </a:lnTo>
                <a:lnTo>
                  <a:pt x="308" y="243"/>
                </a:lnTo>
                <a:lnTo>
                  <a:pt x="301" y="245"/>
                </a:lnTo>
                <a:lnTo>
                  <a:pt x="298" y="243"/>
                </a:lnTo>
                <a:lnTo>
                  <a:pt x="296" y="243"/>
                </a:lnTo>
                <a:lnTo>
                  <a:pt x="295" y="243"/>
                </a:lnTo>
                <a:lnTo>
                  <a:pt x="294" y="243"/>
                </a:lnTo>
                <a:lnTo>
                  <a:pt x="292" y="245"/>
                </a:lnTo>
                <a:lnTo>
                  <a:pt x="288" y="246"/>
                </a:lnTo>
                <a:lnTo>
                  <a:pt x="285" y="246"/>
                </a:lnTo>
                <a:lnTo>
                  <a:pt x="282" y="246"/>
                </a:lnTo>
                <a:lnTo>
                  <a:pt x="279" y="246"/>
                </a:lnTo>
                <a:lnTo>
                  <a:pt x="277" y="248"/>
                </a:lnTo>
                <a:lnTo>
                  <a:pt x="276" y="249"/>
                </a:lnTo>
                <a:lnTo>
                  <a:pt x="273" y="256"/>
                </a:lnTo>
                <a:lnTo>
                  <a:pt x="272" y="259"/>
                </a:lnTo>
                <a:lnTo>
                  <a:pt x="267" y="264"/>
                </a:lnTo>
                <a:lnTo>
                  <a:pt x="264" y="269"/>
                </a:lnTo>
                <a:lnTo>
                  <a:pt x="263" y="274"/>
                </a:lnTo>
                <a:lnTo>
                  <a:pt x="261" y="275"/>
                </a:lnTo>
                <a:lnTo>
                  <a:pt x="258" y="281"/>
                </a:lnTo>
                <a:lnTo>
                  <a:pt x="257" y="283"/>
                </a:lnTo>
                <a:lnTo>
                  <a:pt x="257" y="284"/>
                </a:lnTo>
                <a:lnTo>
                  <a:pt x="257" y="286"/>
                </a:lnTo>
                <a:lnTo>
                  <a:pt x="257" y="287"/>
                </a:lnTo>
                <a:lnTo>
                  <a:pt x="255" y="289"/>
                </a:lnTo>
                <a:lnTo>
                  <a:pt x="255" y="291"/>
                </a:lnTo>
                <a:lnTo>
                  <a:pt x="252" y="293"/>
                </a:lnTo>
                <a:lnTo>
                  <a:pt x="252" y="294"/>
                </a:lnTo>
                <a:lnTo>
                  <a:pt x="251" y="296"/>
                </a:lnTo>
                <a:lnTo>
                  <a:pt x="250" y="299"/>
                </a:lnTo>
                <a:lnTo>
                  <a:pt x="248" y="300"/>
                </a:lnTo>
                <a:lnTo>
                  <a:pt x="247" y="303"/>
                </a:lnTo>
                <a:lnTo>
                  <a:pt x="245" y="306"/>
                </a:lnTo>
                <a:lnTo>
                  <a:pt x="247" y="309"/>
                </a:lnTo>
                <a:lnTo>
                  <a:pt x="245" y="313"/>
                </a:lnTo>
                <a:lnTo>
                  <a:pt x="242" y="316"/>
                </a:lnTo>
                <a:lnTo>
                  <a:pt x="242" y="318"/>
                </a:lnTo>
                <a:lnTo>
                  <a:pt x="242" y="321"/>
                </a:lnTo>
                <a:lnTo>
                  <a:pt x="241" y="319"/>
                </a:lnTo>
                <a:lnTo>
                  <a:pt x="238" y="319"/>
                </a:lnTo>
                <a:lnTo>
                  <a:pt x="235" y="316"/>
                </a:lnTo>
                <a:lnTo>
                  <a:pt x="233" y="316"/>
                </a:lnTo>
                <a:lnTo>
                  <a:pt x="232" y="315"/>
                </a:lnTo>
                <a:lnTo>
                  <a:pt x="231" y="315"/>
                </a:lnTo>
                <a:lnTo>
                  <a:pt x="228" y="313"/>
                </a:lnTo>
                <a:lnTo>
                  <a:pt x="226" y="313"/>
                </a:lnTo>
                <a:lnTo>
                  <a:pt x="225" y="312"/>
                </a:lnTo>
                <a:lnTo>
                  <a:pt x="223" y="312"/>
                </a:lnTo>
                <a:lnTo>
                  <a:pt x="222" y="311"/>
                </a:lnTo>
                <a:lnTo>
                  <a:pt x="220" y="309"/>
                </a:lnTo>
                <a:lnTo>
                  <a:pt x="219" y="309"/>
                </a:lnTo>
                <a:lnTo>
                  <a:pt x="217" y="306"/>
                </a:lnTo>
                <a:lnTo>
                  <a:pt x="216" y="305"/>
                </a:lnTo>
                <a:lnTo>
                  <a:pt x="214" y="302"/>
                </a:lnTo>
                <a:lnTo>
                  <a:pt x="214" y="300"/>
                </a:lnTo>
                <a:lnTo>
                  <a:pt x="210" y="291"/>
                </a:lnTo>
                <a:lnTo>
                  <a:pt x="209" y="281"/>
                </a:lnTo>
                <a:lnTo>
                  <a:pt x="207" y="275"/>
                </a:lnTo>
                <a:lnTo>
                  <a:pt x="206" y="274"/>
                </a:lnTo>
                <a:lnTo>
                  <a:pt x="204" y="269"/>
                </a:lnTo>
                <a:lnTo>
                  <a:pt x="203" y="268"/>
                </a:lnTo>
                <a:lnTo>
                  <a:pt x="201" y="268"/>
                </a:lnTo>
                <a:lnTo>
                  <a:pt x="198" y="265"/>
                </a:lnTo>
                <a:lnTo>
                  <a:pt x="195" y="264"/>
                </a:lnTo>
                <a:lnTo>
                  <a:pt x="194" y="262"/>
                </a:lnTo>
                <a:lnTo>
                  <a:pt x="192" y="261"/>
                </a:lnTo>
                <a:lnTo>
                  <a:pt x="187" y="255"/>
                </a:lnTo>
                <a:lnTo>
                  <a:pt x="182" y="252"/>
                </a:lnTo>
                <a:lnTo>
                  <a:pt x="178" y="250"/>
                </a:lnTo>
                <a:lnTo>
                  <a:pt x="176" y="250"/>
                </a:lnTo>
                <a:lnTo>
                  <a:pt x="170" y="245"/>
                </a:lnTo>
                <a:lnTo>
                  <a:pt x="167" y="243"/>
                </a:lnTo>
                <a:lnTo>
                  <a:pt x="165" y="240"/>
                </a:lnTo>
                <a:lnTo>
                  <a:pt x="163" y="240"/>
                </a:lnTo>
                <a:lnTo>
                  <a:pt x="163" y="239"/>
                </a:lnTo>
                <a:lnTo>
                  <a:pt x="162" y="237"/>
                </a:lnTo>
                <a:lnTo>
                  <a:pt x="160" y="236"/>
                </a:lnTo>
                <a:lnTo>
                  <a:pt x="157" y="231"/>
                </a:lnTo>
                <a:lnTo>
                  <a:pt x="156" y="231"/>
                </a:lnTo>
                <a:lnTo>
                  <a:pt x="156" y="230"/>
                </a:lnTo>
                <a:lnTo>
                  <a:pt x="156" y="227"/>
                </a:lnTo>
                <a:lnTo>
                  <a:pt x="154" y="224"/>
                </a:lnTo>
                <a:lnTo>
                  <a:pt x="154" y="221"/>
                </a:lnTo>
                <a:lnTo>
                  <a:pt x="153" y="218"/>
                </a:lnTo>
                <a:lnTo>
                  <a:pt x="151" y="217"/>
                </a:lnTo>
                <a:lnTo>
                  <a:pt x="151" y="215"/>
                </a:lnTo>
                <a:lnTo>
                  <a:pt x="150" y="212"/>
                </a:lnTo>
                <a:lnTo>
                  <a:pt x="147" y="209"/>
                </a:lnTo>
                <a:lnTo>
                  <a:pt x="144" y="208"/>
                </a:lnTo>
                <a:lnTo>
                  <a:pt x="143" y="206"/>
                </a:lnTo>
                <a:lnTo>
                  <a:pt x="141" y="205"/>
                </a:lnTo>
                <a:lnTo>
                  <a:pt x="138" y="204"/>
                </a:lnTo>
                <a:lnTo>
                  <a:pt x="134" y="201"/>
                </a:lnTo>
                <a:lnTo>
                  <a:pt x="132" y="199"/>
                </a:lnTo>
                <a:lnTo>
                  <a:pt x="131" y="199"/>
                </a:lnTo>
                <a:lnTo>
                  <a:pt x="128" y="196"/>
                </a:lnTo>
                <a:lnTo>
                  <a:pt x="125" y="192"/>
                </a:lnTo>
                <a:lnTo>
                  <a:pt x="119" y="182"/>
                </a:lnTo>
                <a:lnTo>
                  <a:pt x="118" y="179"/>
                </a:lnTo>
                <a:lnTo>
                  <a:pt x="115" y="176"/>
                </a:lnTo>
                <a:lnTo>
                  <a:pt x="113" y="174"/>
                </a:lnTo>
                <a:lnTo>
                  <a:pt x="109" y="167"/>
                </a:lnTo>
                <a:lnTo>
                  <a:pt x="107" y="164"/>
                </a:lnTo>
                <a:lnTo>
                  <a:pt x="103" y="160"/>
                </a:lnTo>
                <a:lnTo>
                  <a:pt x="100" y="157"/>
                </a:lnTo>
                <a:lnTo>
                  <a:pt x="99" y="155"/>
                </a:lnTo>
                <a:lnTo>
                  <a:pt x="97" y="154"/>
                </a:lnTo>
                <a:lnTo>
                  <a:pt x="94" y="151"/>
                </a:lnTo>
                <a:lnTo>
                  <a:pt x="94" y="149"/>
                </a:lnTo>
                <a:lnTo>
                  <a:pt x="93" y="148"/>
                </a:lnTo>
                <a:lnTo>
                  <a:pt x="88" y="143"/>
                </a:lnTo>
                <a:lnTo>
                  <a:pt x="87" y="142"/>
                </a:lnTo>
                <a:lnTo>
                  <a:pt x="85" y="139"/>
                </a:lnTo>
                <a:lnTo>
                  <a:pt x="84" y="139"/>
                </a:lnTo>
                <a:lnTo>
                  <a:pt x="84" y="138"/>
                </a:lnTo>
                <a:lnTo>
                  <a:pt x="80" y="130"/>
                </a:lnTo>
                <a:lnTo>
                  <a:pt x="78" y="127"/>
                </a:lnTo>
                <a:lnTo>
                  <a:pt x="77" y="124"/>
                </a:lnTo>
                <a:lnTo>
                  <a:pt x="71" y="116"/>
                </a:lnTo>
                <a:lnTo>
                  <a:pt x="68" y="113"/>
                </a:lnTo>
                <a:lnTo>
                  <a:pt x="61" y="102"/>
                </a:lnTo>
                <a:lnTo>
                  <a:pt x="58" y="100"/>
                </a:lnTo>
                <a:lnTo>
                  <a:pt x="50" y="94"/>
                </a:lnTo>
                <a:lnTo>
                  <a:pt x="49" y="91"/>
                </a:lnTo>
                <a:lnTo>
                  <a:pt x="43" y="80"/>
                </a:lnTo>
                <a:lnTo>
                  <a:pt x="41" y="79"/>
                </a:lnTo>
                <a:lnTo>
                  <a:pt x="40" y="76"/>
                </a:lnTo>
                <a:lnTo>
                  <a:pt x="39" y="75"/>
                </a:lnTo>
                <a:lnTo>
                  <a:pt x="37" y="73"/>
                </a:lnTo>
                <a:lnTo>
                  <a:pt x="34" y="70"/>
                </a:lnTo>
                <a:lnTo>
                  <a:pt x="33" y="69"/>
                </a:lnTo>
                <a:lnTo>
                  <a:pt x="28" y="64"/>
                </a:lnTo>
                <a:lnTo>
                  <a:pt x="22" y="60"/>
                </a:lnTo>
                <a:lnTo>
                  <a:pt x="21" y="58"/>
                </a:lnTo>
                <a:lnTo>
                  <a:pt x="17" y="53"/>
                </a:lnTo>
                <a:lnTo>
                  <a:pt x="14" y="50"/>
                </a:lnTo>
                <a:lnTo>
                  <a:pt x="12" y="48"/>
                </a:lnTo>
                <a:lnTo>
                  <a:pt x="9" y="47"/>
                </a:lnTo>
                <a:lnTo>
                  <a:pt x="0" y="38"/>
                </a:lnTo>
                <a:lnTo>
                  <a:pt x="0" y="37"/>
                </a:lnTo>
                <a:lnTo>
                  <a:pt x="6" y="29"/>
                </a:lnTo>
                <a:lnTo>
                  <a:pt x="11" y="31"/>
                </a:lnTo>
                <a:lnTo>
                  <a:pt x="22" y="23"/>
                </a:lnTo>
                <a:lnTo>
                  <a:pt x="25" y="25"/>
                </a:lnTo>
                <a:lnTo>
                  <a:pt x="27" y="19"/>
                </a:lnTo>
                <a:lnTo>
                  <a:pt x="33" y="19"/>
                </a:lnTo>
                <a:lnTo>
                  <a:pt x="36" y="19"/>
                </a:lnTo>
                <a:lnTo>
                  <a:pt x="39" y="22"/>
                </a:lnTo>
                <a:lnTo>
                  <a:pt x="43" y="28"/>
                </a:lnTo>
                <a:lnTo>
                  <a:pt x="47" y="29"/>
                </a:lnTo>
                <a:lnTo>
                  <a:pt x="66" y="29"/>
                </a:lnTo>
                <a:lnTo>
                  <a:pt x="71" y="25"/>
                </a:lnTo>
                <a:lnTo>
                  <a:pt x="71" y="13"/>
                </a:lnTo>
                <a:lnTo>
                  <a:pt x="74" y="10"/>
                </a:lnTo>
                <a:lnTo>
                  <a:pt x="82" y="9"/>
                </a:lnTo>
                <a:lnTo>
                  <a:pt x="84" y="4"/>
                </a:lnTo>
                <a:lnTo>
                  <a:pt x="85" y="3"/>
                </a:lnTo>
                <a:lnTo>
                  <a:pt x="87" y="0"/>
                </a:lnTo>
                <a:lnTo>
                  <a:pt x="99" y="12"/>
                </a:lnTo>
                <a:lnTo>
                  <a:pt x="106" y="2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19" name="Скругленный прямоугольник 218"/>
          <p:cNvSpPr/>
          <p:nvPr/>
        </p:nvSpPr>
        <p:spPr>
          <a:xfrm>
            <a:off x="2516953" y="5734931"/>
            <a:ext cx="4103129" cy="1113800"/>
          </a:xfrm>
          <a:prstGeom prst="roundRect">
            <a:avLst>
              <a:gd name="adj" fmla="val 12565"/>
            </a:avLst>
          </a:prstGeom>
          <a:solidFill>
            <a:srgbClr val="FFC000">
              <a:alpha val="85000"/>
            </a:srgb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вероятность возникновения происшествий, связанных с: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порывами  линий связи  и электропередачи, повалом деревьев;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обрушением  </a:t>
            </a:r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слабо закрепленных  </a:t>
            </a: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конструкций,  повреждением  кровли зданий;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работы систем жизнеобеспечения населения;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в работе всех видов транспорта;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затруднением движения и образованием заторов на автодорогах федерального и регионального значения, увеличением </a:t>
            </a:r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ДТП</a:t>
            </a: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5" name="Freeform 278"/>
          <p:cNvSpPr>
            <a:spLocks/>
          </p:cNvSpPr>
          <p:nvPr/>
        </p:nvSpPr>
        <p:spPr bwMode="auto">
          <a:xfrm rot="21334256">
            <a:off x="2489214" y="4161364"/>
            <a:ext cx="518789" cy="572810"/>
          </a:xfrm>
          <a:custGeom>
            <a:avLst/>
            <a:gdLst>
              <a:gd name="T0" fmla="*/ 2147483647 w 136"/>
              <a:gd name="T1" fmla="*/ 2147483647 h 155"/>
              <a:gd name="T2" fmla="*/ 2147483647 w 136"/>
              <a:gd name="T3" fmla="*/ 2147483647 h 155"/>
              <a:gd name="T4" fmla="*/ 2147483647 w 136"/>
              <a:gd name="T5" fmla="*/ 2147483647 h 155"/>
              <a:gd name="T6" fmla="*/ 2147483647 w 136"/>
              <a:gd name="T7" fmla="*/ 2147483647 h 155"/>
              <a:gd name="T8" fmla="*/ 2147483647 w 136"/>
              <a:gd name="T9" fmla="*/ 2147483647 h 155"/>
              <a:gd name="T10" fmla="*/ 2147483647 w 136"/>
              <a:gd name="T11" fmla="*/ 2147483647 h 155"/>
              <a:gd name="T12" fmla="*/ 2147483647 w 136"/>
              <a:gd name="T13" fmla="*/ 2147483647 h 155"/>
              <a:gd name="T14" fmla="*/ 2147483647 w 136"/>
              <a:gd name="T15" fmla="*/ 2147483647 h 155"/>
              <a:gd name="T16" fmla="*/ 2147483647 w 136"/>
              <a:gd name="T17" fmla="*/ 2147483647 h 155"/>
              <a:gd name="T18" fmla="*/ 2147483647 w 136"/>
              <a:gd name="T19" fmla="*/ 2147483647 h 155"/>
              <a:gd name="T20" fmla="*/ 2147483647 w 136"/>
              <a:gd name="T21" fmla="*/ 2147483647 h 155"/>
              <a:gd name="T22" fmla="*/ 2147483647 w 136"/>
              <a:gd name="T23" fmla="*/ 2147483647 h 155"/>
              <a:gd name="T24" fmla="*/ 2147483647 w 136"/>
              <a:gd name="T25" fmla="*/ 2147483647 h 155"/>
              <a:gd name="T26" fmla="*/ 2147483647 w 136"/>
              <a:gd name="T27" fmla="*/ 2147483647 h 155"/>
              <a:gd name="T28" fmla="*/ 2147483647 w 136"/>
              <a:gd name="T29" fmla="*/ 2147483647 h 155"/>
              <a:gd name="T30" fmla="*/ 2147483647 w 136"/>
              <a:gd name="T31" fmla="*/ 2147483647 h 155"/>
              <a:gd name="T32" fmla="*/ 2147483647 w 136"/>
              <a:gd name="T33" fmla="*/ 2147483647 h 155"/>
              <a:gd name="T34" fmla="*/ 2147483647 w 136"/>
              <a:gd name="T35" fmla="*/ 2147483647 h 155"/>
              <a:gd name="T36" fmla="*/ 2147483647 w 136"/>
              <a:gd name="T37" fmla="*/ 2147483647 h 155"/>
              <a:gd name="T38" fmla="*/ 2147483647 w 136"/>
              <a:gd name="T39" fmla="*/ 2147483647 h 155"/>
              <a:gd name="T40" fmla="*/ 2147483647 w 136"/>
              <a:gd name="T41" fmla="*/ 2147483647 h 155"/>
              <a:gd name="T42" fmla="*/ 0 w 136"/>
              <a:gd name="T43" fmla="*/ 2147483647 h 155"/>
              <a:gd name="T44" fmla="*/ 2147483647 w 136"/>
              <a:gd name="T45" fmla="*/ 2147483647 h 155"/>
              <a:gd name="T46" fmla="*/ 2147483647 w 136"/>
              <a:gd name="T47" fmla="*/ 2147483647 h 155"/>
              <a:gd name="T48" fmla="*/ 2147483647 w 136"/>
              <a:gd name="T49" fmla="*/ 2147483647 h 155"/>
              <a:gd name="T50" fmla="*/ 2147483647 w 136"/>
              <a:gd name="T51" fmla="*/ 2147483647 h 155"/>
              <a:gd name="T52" fmla="*/ 2147483647 w 136"/>
              <a:gd name="T53" fmla="*/ 2147483647 h 155"/>
              <a:gd name="T54" fmla="*/ 2147483647 w 136"/>
              <a:gd name="T55" fmla="*/ 2147483647 h 155"/>
              <a:gd name="T56" fmla="*/ 2147483647 w 136"/>
              <a:gd name="T57" fmla="*/ 2147483647 h 155"/>
              <a:gd name="T58" fmla="*/ 2147483647 w 136"/>
              <a:gd name="T59" fmla="*/ 2147483647 h 155"/>
              <a:gd name="T60" fmla="*/ 2147483647 w 136"/>
              <a:gd name="T61" fmla="*/ 2147483647 h 155"/>
              <a:gd name="T62" fmla="*/ 2147483647 w 136"/>
              <a:gd name="T63" fmla="*/ 2147483647 h 155"/>
              <a:gd name="T64" fmla="*/ 2147483647 w 136"/>
              <a:gd name="T65" fmla="*/ 2147483647 h 155"/>
              <a:gd name="T66" fmla="*/ 2147483647 w 136"/>
              <a:gd name="T67" fmla="*/ 0 h 155"/>
              <a:gd name="T68" fmla="*/ 2147483647 w 136"/>
              <a:gd name="T69" fmla="*/ 2147483647 h 155"/>
              <a:gd name="T70" fmla="*/ 2147483647 w 136"/>
              <a:gd name="T71" fmla="*/ 2147483647 h 155"/>
              <a:gd name="T72" fmla="*/ 2147483647 w 136"/>
              <a:gd name="T73" fmla="*/ 2147483647 h 155"/>
              <a:gd name="T74" fmla="*/ 2147483647 w 136"/>
              <a:gd name="T75" fmla="*/ 2147483647 h 155"/>
              <a:gd name="T76" fmla="*/ 2147483647 w 136"/>
              <a:gd name="T77" fmla="*/ 2147483647 h 155"/>
              <a:gd name="T78" fmla="*/ 2147483647 w 136"/>
              <a:gd name="T79" fmla="*/ 2147483647 h 155"/>
              <a:gd name="T80" fmla="*/ 2147483647 w 136"/>
              <a:gd name="T81" fmla="*/ 2147483647 h 155"/>
              <a:gd name="T82" fmla="*/ 2147483647 w 136"/>
              <a:gd name="T83" fmla="*/ 2147483647 h 155"/>
              <a:gd name="T84" fmla="*/ 2147483647 w 136"/>
              <a:gd name="T85" fmla="*/ 2147483647 h 155"/>
              <a:gd name="T86" fmla="*/ 2147483647 w 136"/>
              <a:gd name="T87" fmla="*/ 2147483647 h 155"/>
              <a:gd name="T88" fmla="*/ 2147483647 w 136"/>
              <a:gd name="T89" fmla="*/ 2147483647 h 155"/>
              <a:gd name="T90" fmla="*/ 2147483647 w 136"/>
              <a:gd name="T91" fmla="*/ 2147483647 h 155"/>
              <a:gd name="T92" fmla="*/ 2147483647 w 136"/>
              <a:gd name="T93" fmla="*/ 2147483647 h 155"/>
              <a:gd name="T94" fmla="*/ 2147483647 w 136"/>
              <a:gd name="T95" fmla="*/ 2147483647 h 155"/>
              <a:gd name="T96" fmla="*/ 2147483647 w 136"/>
              <a:gd name="T97" fmla="*/ 2147483647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70" name="Rectangle 703"/>
          <p:cNvSpPr>
            <a:spLocks noChangeArrowheads="1"/>
          </p:cNvSpPr>
          <p:nvPr/>
        </p:nvSpPr>
        <p:spPr bwMode="auto">
          <a:xfrm>
            <a:off x="2215255" y="3711412"/>
            <a:ext cx="524807" cy="9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Темрюкский</a:t>
            </a:r>
          </a:p>
        </p:txBody>
      </p:sp>
      <p:sp>
        <p:nvSpPr>
          <p:cNvPr id="422" name="Freeform 248"/>
          <p:cNvSpPr>
            <a:spLocks/>
          </p:cNvSpPr>
          <p:nvPr/>
        </p:nvSpPr>
        <p:spPr bwMode="auto">
          <a:xfrm rot="21334256">
            <a:off x="5911010" y="2146995"/>
            <a:ext cx="867698" cy="975594"/>
          </a:xfrm>
          <a:custGeom>
            <a:avLst/>
            <a:gdLst>
              <a:gd name="T0" fmla="*/ 2147483647 w 207"/>
              <a:gd name="T1" fmla="*/ 2147483647 h 264"/>
              <a:gd name="T2" fmla="*/ 2147483647 w 207"/>
              <a:gd name="T3" fmla="*/ 2147483647 h 264"/>
              <a:gd name="T4" fmla="*/ 2147483647 w 207"/>
              <a:gd name="T5" fmla="*/ 2147483647 h 264"/>
              <a:gd name="T6" fmla="*/ 2147483647 w 207"/>
              <a:gd name="T7" fmla="*/ 2147483647 h 264"/>
              <a:gd name="T8" fmla="*/ 2147483647 w 207"/>
              <a:gd name="T9" fmla="*/ 2147483647 h 264"/>
              <a:gd name="T10" fmla="*/ 2147483647 w 207"/>
              <a:gd name="T11" fmla="*/ 2147483647 h 264"/>
              <a:gd name="T12" fmla="*/ 2147483647 w 207"/>
              <a:gd name="T13" fmla="*/ 2147483647 h 264"/>
              <a:gd name="T14" fmla="*/ 2147483647 w 207"/>
              <a:gd name="T15" fmla="*/ 0 h 264"/>
              <a:gd name="T16" fmla="*/ 2147483647 w 207"/>
              <a:gd name="T17" fmla="*/ 2147483647 h 264"/>
              <a:gd name="T18" fmla="*/ 2147483647 w 207"/>
              <a:gd name="T19" fmla="*/ 2147483647 h 264"/>
              <a:gd name="T20" fmla="*/ 2147483647 w 207"/>
              <a:gd name="T21" fmla="*/ 2147483647 h 264"/>
              <a:gd name="T22" fmla="*/ 2147483647 w 207"/>
              <a:gd name="T23" fmla="*/ 2147483647 h 264"/>
              <a:gd name="T24" fmla="*/ 2147483647 w 207"/>
              <a:gd name="T25" fmla="*/ 2147483647 h 264"/>
              <a:gd name="T26" fmla="*/ 2147483647 w 207"/>
              <a:gd name="T27" fmla="*/ 2147483647 h 264"/>
              <a:gd name="T28" fmla="*/ 2147483647 w 207"/>
              <a:gd name="T29" fmla="*/ 2147483647 h 264"/>
              <a:gd name="T30" fmla="*/ 2147483647 w 207"/>
              <a:gd name="T31" fmla="*/ 2147483647 h 264"/>
              <a:gd name="T32" fmla="*/ 2147483647 w 207"/>
              <a:gd name="T33" fmla="*/ 2147483647 h 264"/>
              <a:gd name="T34" fmla="*/ 2147483647 w 207"/>
              <a:gd name="T35" fmla="*/ 2147483647 h 264"/>
              <a:gd name="T36" fmla="*/ 2147483647 w 207"/>
              <a:gd name="T37" fmla="*/ 2147483647 h 264"/>
              <a:gd name="T38" fmla="*/ 2147483647 w 207"/>
              <a:gd name="T39" fmla="*/ 2147483647 h 264"/>
              <a:gd name="T40" fmla="*/ 2147483647 w 207"/>
              <a:gd name="T41" fmla="*/ 2147483647 h 264"/>
              <a:gd name="T42" fmla="*/ 2147483647 w 207"/>
              <a:gd name="T43" fmla="*/ 2147483647 h 264"/>
              <a:gd name="T44" fmla="*/ 2147483647 w 207"/>
              <a:gd name="T45" fmla="*/ 2147483647 h 264"/>
              <a:gd name="T46" fmla="*/ 2147483647 w 207"/>
              <a:gd name="T47" fmla="*/ 2147483647 h 264"/>
              <a:gd name="T48" fmla="*/ 2147483647 w 207"/>
              <a:gd name="T49" fmla="*/ 2147483647 h 264"/>
              <a:gd name="T50" fmla="*/ 2147483647 w 207"/>
              <a:gd name="T51" fmla="*/ 2147483647 h 264"/>
              <a:gd name="T52" fmla="*/ 2147483647 w 207"/>
              <a:gd name="T53" fmla="*/ 2147483647 h 264"/>
              <a:gd name="T54" fmla="*/ 2147483647 w 207"/>
              <a:gd name="T55" fmla="*/ 2147483647 h 264"/>
              <a:gd name="T56" fmla="*/ 2147483647 w 207"/>
              <a:gd name="T57" fmla="*/ 2147483647 h 264"/>
              <a:gd name="T58" fmla="*/ 2147483647 w 207"/>
              <a:gd name="T59" fmla="*/ 2147483647 h 264"/>
              <a:gd name="T60" fmla="*/ 2147483647 w 207"/>
              <a:gd name="T61" fmla="*/ 2147483647 h 264"/>
              <a:gd name="T62" fmla="*/ 2147483647 w 207"/>
              <a:gd name="T63" fmla="*/ 2147483647 h 264"/>
              <a:gd name="T64" fmla="*/ 2147483647 w 207"/>
              <a:gd name="T65" fmla="*/ 2147483647 h 264"/>
              <a:gd name="T66" fmla="*/ 2147483647 w 207"/>
              <a:gd name="T67" fmla="*/ 2147483647 h 264"/>
              <a:gd name="T68" fmla="*/ 2147483647 w 207"/>
              <a:gd name="T69" fmla="*/ 2147483647 h 264"/>
              <a:gd name="T70" fmla="*/ 2147483647 w 207"/>
              <a:gd name="T71" fmla="*/ 2147483647 h 264"/>
              <a:gd name="T72" fmla="*/ 2147483647 w 207"/>
              <a:gd name="T73" fmla="*/ 2147483647 h 264"/>
              <a:gd name="T74" fmla="*/ 2147483647 w 207"/>
              <a:gd name="T75" fmla="*/ 2147483647 h 264"/>
              <a:gd name="T76" fmla="*/ 2147483647 w 207"/>
              <a:gd name="T77" fmla="*/ 2147483647 h 264"/>
              <a:gd name="T78" fmla="*/ 2147483647 w 207"/>
              <a:gd name="T79" fmla="*/ 2147483647 h 264"/>
              <a:gd name="T80" fmla="*/ 2147483647 w 207"/>
              <a:gd name="T81" fmla="*/ 2147483647 h 264"/>
              <a:gd name="T82" fmla="*/ 2147483647 w 207"/>
              <a:gd name="T83" fmla="*/ 2147483647 h 264"/>
              <a:gd name="T84" fmla="*/ 2147483647 w 207"/>
              <a:gd name="T85" fmla="*/ 2147483647 h 264"/>
              <a:gd name="T86" fmla="*/ 2147483647 w 207"/>
              <a:gd name="T87" fmla="*/ 2147483647 h 264"/>
              <a:gd name="T88" fmla="*/ 2147483647 w 207"/>
              <a:gd name="T89" fmla="*/ 2147483647 h 264"/>
              <a:gd name="T90" fmla="*/ 2147483647 w 207"/>
              <a:gd name="T91" fmla="*/ 2147483647 h 264"/>
              <a:gd name="T92" fmla="*/ 2147483647 w 207"/>
              <a:gd name="T93" fmla="*/ 2147483647 h 264"/>
              <a:gd name="T94" fmla="*/ 2147483647 w 207"/>
              <a:gd name="T95" fmla="*/ 2147483647 h 264"/>
              <a:gd name="T96" fmla="*/ 2147483647 w 207"/>
              <a:gd name="T97" fmla="*/ 2147483647 h 264"/>
              <a:gd name="T98" fmla="*/ 2147483647 w 207"/>
              <a:gd name="T99" fmla="*/ 2147483647 h 264"/>
              <a:gd name="T100" fmla="*/ 2147483647 w 207"/>
              <a:gd name="T101" fmla="*/ 2147483647 h 264"/>
              <a:gd name="T102" fmla="*/ 2147483647 w 207"/>
              <a:gd name="T103" fmla="*/ 2147483647 h 264"/>
              <a:gd name="T104" fmla="*/ 2147483647 w 207"/>
              <a:gd name="T105" fmla="*/ 2147483647 h 264"/>
              <a:gd name="T106" fmla="*/ 2147483647 w 207"/>
              <a:gd name="T107" fmla="*/ 2147483647 h 264"/>
              <a:gd name="T108" fmla="*/ 2147483647 w 207"/>
              <a:gd name="T109" fmla="*/ 2147483647 h 264"/>
              <a:gd name="T110" fmla="*/ 0 w 207"/>
              <a:gd name="T111" fmla="*/ 2147483647 h 264"/>
              <a:gd name="T112" fmla="*/ 2147483647 w 207"/>
              <a:gd name="T113" fmla="*/ 2147483647 h 264"/>
              <a:gd name="T114" fmla="*/ 2147483647 w 207"/>
              <a:gd name="T115" fmla="*/ 2147483647 h 264"/>
              <a:gd name="T116" fmla="*/ 2147483647 w 207"/>
              <a:gd name="T117" fmla="*/ 2147483647 h 2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07"/>
              <a:gd name="T178" fmla="*/ 0 h 264"/>
              <a:gd name="T179" fmla="*/ 207 w 207"/>
              <a:gd name="T180" fmla="*/ 264 h 26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07" h="264">
                <a:moveTo>
                  <a:pt x="63" y="2"/>
                </a:moveTo>
                <a:lnTo>
                  <a:pt x="63" y="3"/>
                </a:lnTo>
                <a:lnTo>
                  <a:pt x="63" y="8"/>
                </a:lnTo>
                <a:lnTo>
                  <a:pt x="63" y="15"/>
                </a:lnTo>
                <a:lnTo>
                  <a:pt x="63" y="27"/>
                </a:lnTo>
                <a:lnTo>
                  <a:pt x="70" y="27"/>
                </a:lnTo>
                <a:lnTo>
                  <a:pt x="78" y="27"/>
                </a:lnTo>
                <a:lnTo>
                  <a:pt x="81" y="28"/>
                </a:lnTo>
                <a:lnTo>
                  <a:pt x="89" y="28"/>
                </a:lnTo>
                <a:lnTo>
                  <a:pt x="97" y="30"/>
                </a:lnTo>
                <a:lnTo>
                  <a:pt x="106" y="30"/>
                </a:lnTo>
                <a:lnTo>
                  <a:pt x="113" y="30"/>
                </a:lnTo>
                <a:lnTo>
                  <a:pt x="114" y="30"/>
                </a:lnTo>
                <a:lnTo>
                  <a:pt x="116" y="28"/>
                </a:lnTo>
                <a:lnTo>
                  <a:pt x="117" y="28"/>
                </a:lnTo>
                <a:lnTo>
                  <a:pt x="117" y="25"/>
                </a:lnTo>
                <a:lnTo>
                  <a:pt x="117" y="22"/>
                </a:lnTo>
                <a:lnTo>
                  <a:pt x="117" y="18"/>
                </a:lnTo>
                <a:lnTo>
                  <a:pt x="117" y="12"/>
                </a:lnTo>
                <a:lnTo>
                  <a:pt x="117" y="5"/>
                </a:lnTo>
                <a:lnTo>
                  <a:pt x="117" y="2"/>
                </a:lnTo>
                <a:lnTo>
                  <a:pt x="119" y="0"/>
                </a:lnTo>
                <a:lnTo>
                  <a:pt x="122" y="0"/>
                </a:lnTo>
                <a:lnTo>
                  <a:pt x="126" y="2"/>
                </a:lnTo>
                <a:lnTo>
                  <a:pt x="129" y="3"/>
                </a:lnTo>
                <a:lnTo>
                  <a:pt x="132" y="3"/>
                </a:lnTo>
                <a:lnTo>
                  <a:pt x="135" y="2"/>
                </a:lnTo>
                <a:lnTo>
                  <a:pt x="136" y="2"/>
                </a:lnTo>
                <a:lnTo>
                  <a:pt x="135" y="13"/>
                </a:lnTo>
                <a:lnTo>
                  <a:pt x="136" y="27"/>
                </a:lnTo>
                <a:lnTo>
                  <a:pt x="135" y="31"/>
                </a:lnTo>
                <a:lnTo>
                  <a:pt x="135" y="38"/>
                </a:lnTo>
                <a:lnTo>
                  <a:pt x="133" y="40"/>
                </a:lnTo>
                <a:lnTo>
                  <a:pt x="129" y="38"/>
                </a:lnTo>
                <a:lnTo>
                  <a:pt x="129" y="40"/>
                </a:lnTo>
                <a:lnTo>
                  <a:pt x="129" y="44"/>
                </a:lnTo>
                <a:lnTo>
                  <a:pt x="129" y="47"/>
                </a:lnTo>
                <a:lnTo>
                  <a:pt x="130" y="52"/>
                </a:lnTo>
                <a:lnTo>
                  <a:pt x="130" y="57"/>
                </a:lnTo>
                <a:lnTo>
                  <a:pt x="130" y="71"/>
                </a:lnTo>
                <a:lnTo>
                  <a:pt x="130" y="75"/>
                </a:lnTo>
                <a:lnTo>
                  <a:pt x="132" y="78"/>
                </a:lnTo>
                <a:lnTo>
                  <a:pt x="133" y="76"/>
                </a:lnTo>
                <a:lnTo>
                  <a:pt x="136" y="76"/>
                </a:lnTo>
                <a:lnTo>
                  <a:pt x="138" y="75"/>
                </a:lnTo>
                <a:lnTo>
                  <a:pt x="141" y="75"/>
                </a:lnTo>
                <a:lnTo>
                  <a:pt x="144" y="75"/>
                </a:lnTo>
                <a:lnTo>
                  <a:pt x="147" y="75"/>
                </a:lnTo>
                <a:lnTo>
                  <a:pt x="150" y="75"/>
                </a:lnTo>
                <a:lnTo>
                  <a:pt x="152" y="76"/>
                </a:lnTo>
                <a:lnTo>
                  <a:pt x="154" y="76"/>
                </a:lnTo>
                <a:lnTo>
                  <a:pt x="154" y="79"/>
                </a:lnTo>
                <a:lnTo>
                  <a:pt x="154" y="85"/>
                </a:lnTo>
                <a:lnTo>
                  <a:pt x="154" y="91"/>
                </a:lnTo>
                <a:lnTo>
                  <a:pt x="155" y="94"/>
                </a:lnTo>
                <a:lnTo>
                  <a:pt x="158" y="94"/>
                </a:lnTo>
                <a:lnTo>
                  <a:pt x="164" y="94"/>
                </a:lnTo>
                <a:lnTo>
                  <a:pt x="166" y="94"/>
                </a:lnTo>
                <a:lnTo>
                  <a:pt x="166" y="97"/>
                </a:lnTo>
                <a:lnTo>
                  <a:pt x="166" y="104"/>
                </a:lnTo>
                <a:lnTo>
                  <a:pt x="169" y="103"/>
                </a:lnTo>
                <a:lnTo>
                  <a:pt x="170" y="103"/>
                </a:lnTo>
                <a:lnTo>
                  <a:pt x="169" y="110"/>
                </a:lnTo>
                <a:lnTo>
                  <a:pt x="169" y="115"/>
                </a:lnTo>
                <a:lnTo>
                  <a:pt x="167" y="120"/>
                </a:lnTo>
                <a:lnTo>
                  <a:pt x="169" y="123"/>
                </a:lnTo>
                <a:lnTo>
                  <a:pt x="167" y="126"/>
                </a:lnTo>
                <a:lnTo>
                  <a:pt x="170" y="126"/>
                </a:lnTo>
                <a:lnTo>
                  <a:pt x="171" y="128"/>
                </a:lnTo>
                <a:lnTo>
                  <a:pt x="171" y="129"/>
                </a:lnTo>
                <a:lnTo>
                  <a:pt x="171" y="134"/>
                </a:lnTo>
                <a:lnTo>
                  <a:pt x="171" y="138"/>
                </a:lnTo>
                <a:lnTo>
                  <a:pt x="173" y="139"/>
                </a:lnTo>
                <a:lnTo>
                  <a:pt x="179" y="139"/>
                </a:lnTo>
                <a:lnTo>
                  <a:pt x="180" y="142"/>
                </a:lnTo>
                <a:lnTo>
                  <a:pt x="179" y="148"/>
                </a:lnTo>
                <a:lnTo>
                  <a:pt x="177" y="157"/>
                </a:lnTo>
                <a:lnTo>
                  <a:pt x="177" y="178"/>
                </a:lnTo>
                <a:lnTo>
                  <a:pt x="177" y="180"/>
                </a:lnTo>
                <a:lnTo>
                  <a:pt x="182" y="180"/>
                </a:lnTo>
                <a:lnTo>
                  <a:pt x="193" y="180"/>
                </a:lnTo>
                <a:lnTo>
                  <a:pt x="201" y="180"/>
                </a:lnTo>
                <a:lnTo>
                  <a:pt x="202" y="180"/>
                </a:lnTo>
                <a:lnTo>
                  <a:pt x="202" y="183"/>
                </a:lnTo>
                <a:lnTo>
                  <a:pt x="202" y="186"/>
                </a:lnTo>
                <a:lnTo>
                  <a:pt x="202" y="188"/>
                </a:lnTo>
                <a:lnTo>
                  <a:pt x="204" y="191"/>
                </a:lnTo>
                <a:lnTo>
                  <a:pt x="201" y="192"/>
                </a:lnTo>
                <a:lnTo>
                  <a:pt x="199" y="194"/>
                </a:lnTo>
                <a:lnTo>
                  <a:pt x="199" y="197"/>
                </a:lnTo>
                <a:lnTo>
                  <a:pt x="198" y="200"/>
                </a:lnTo>
                <a:lnTo>
                  <a:pt x="198" y="201"/>
                </a:lnTo>
                <a:lnTo>
                  <a:pt x="198" y="202"/>
                </a:lnTo>
                <a:lnTo>
                  <a:pt x="201" y="204"/>
                </a:lnTo>
                <a:lnTo>
                  <a:pt x="202" y="205"/>
                </a:lnTo>
                <a:lnTo>
                  <a:pt x="204" y="207"/>
                </a:lnTo>
                <a:lnTo>
                  <a:pt x="204" y="208"/>
                </a:lnTo>
                <a:lnTo>
                  <a:pt x="204" y="210"/>
                </a:lnTo>
                <a:lnTo>
                  <a:pt x="202" y="210"/>
                </a:lnTo>
                <a:lnTo>
                  <a:pt x="205" y="213"/>
                </a:lnTo>
                <a:lnTo>
                  <a:pt x="205" y="214"/>
                </a:lnTo>
                <a:lnTo>
                  <a:pt x="205" y="222"/>
                </a:lnTo>
                <a:lnTo>
                  <a:pt x="205" y="224"/>
                </a:lnTo>
                <a:lnTo>
                  <a:pt x="207" y="226"/>
                </a:lnTo>
                <a:lnTo>
                  <a:pt x="205" y="230"/>
                </a:lnTo>
                <a:lnTo>
                  <a:pt x="202" y="230"/>
                </a:lnTo>
                <a:lnTo>
                  <a:pt x="198" y="229"/>
                </a:lnTo>
                <a:lnTo>
                  <a:pt x="196" y="229"/>
                </a:lnTo>
                <a:lnTo>
                  <a:pt x="185" y="229"/>
                </a:lnTo>
                <a:lnTo>
                  <a:pt x="176" y="229"/>
                </a:lnTo>
                <a:lnTo>
                  <a:pt x="176" y="233"/>
                </a:lnTo>
                <a:lnTo>
                  <a:pt x="176" y="241"/>
                </a:lnTo>
                <a:lnTo>
                  <a:pt x="174" y="260"/>
                </a:lnTo>
                <a:lnTo>
                  <a:pt x="174" y="263"/>
                </a:lnTo>
                <a:lnTo>
                  <a:pt x="174" y="264"/>
                </a:lnTo>
                <a:lnTo>
                  <a:pt x="167" y="264"/>
                </a:lnTo>
                <a:lnTo>
                  <a:pt x="157" y="264"/>
                </a:lnTo>
                <a:lnTo>
                  <a:pt x="155" y="264"/>
                </a:lnTo>
                <a:lnTo>
                  <a:pt x="151" y="264"/>
                </a:lnTo>
                <a:lnTo>
                  <a:pt x="144" y="263"/>
                </a:lnTo>
                <a:lnTo>
                  <a:pt x="142" y="263"/>
                </a:lnTo>
                <a:lnTo>
                  <a:pt x="142" y="255"/>
                </a:lnTo>
                <a:lnTo>
                  <a:pt x="141" y="255"/>
                </a:lnTo>
                <a:lnTo>
                  <a:pt x="139" y="255"/>
                </a:lnTo>
                <a:lnTo>
                  <a:pt x="138" y="254"/>
                </a:lnTo>
                <a:lnTo>
                  <a:pt x="136" y="249"/>
                </a:lnTo>
                <a:lnTo>
                  <a:pt x="133" y="246"/>
                </a:lnTo>
                <a:lnTo>
                  <a:pt x="129" y="246"/>
                </a:lnTo>
                <a:lnTo>
                  <a:pt x="126" y="245"/>
                </a:lnTo>
                <a:lnTo>
                  <a:pt x="122" y="245"/>
                </a:lnTo>
                <a:lnTo>
                  <a:pt x="119" y="246"/>
                </a:lnTo>
                <a:lnTo>
                  <a:pt x="117" y="248"/>
                </a:lnTo>
                <a:lnTo>
                  <a:pt x="117" y="249"/>
                </a:lnTo>
                <a:lnTo>
                  <a:pt x="116" y="252"/>
                </a:lnTo>
                <a:lnTo>
                  <a:pt x="116" y="254"/>
                </a:lnTo>
                <a:lnTo>
                  <a:pt x="114" y="254"/>
                </a:lnTo>
                <a:lnTo>
                  <a:pt x="110" y="255"/>
                </a:lnTo>
                <a:lnTo>
                  <a:pt x="101" y="254"/>
                </a:lnTo>
                <a:lnTo>
                  <a:pt x="101" y="238"/>
                </a:lnTo>
                <a:lnTo>
                  <a:pt x="86" y="236"/>
                </a:lnTo>
                <a:lnTo>
                  <a:pt x="86" y="227"/>
                </a:lnTo>
                <a:lnTo>
                  <a:pt x="85" y="227"/>
                </a:lnTo>
                <a:lnTo>
                  <a:pt x="84" y="227"/>
                </a:lnTo>
                <a:lnTo>
                  <a:pt x="84" y="216"/>
                </a:lnTo>
                <a:lnTo>
                  <a:pt x="120" y="217"/>
                </a:lnTo>
                <a:lnTo>
                  <a:pt x="123" y="186"/>
                </a:lnTo>
                <a:lnTo>
                  <a:pt x="114" y="186"/>
                </a:lnTo>
                <a:lnTo>
                  <a:pt x="116" y="175"/>
                </a:lnTo>
                <a:lnTo>
                  <a:pt x="119" y="175"/>
                </a:lnTo>
                <a:lnTo>
                  <a:pt x="119" y="161"/>
                </a:lnTo>
                <a:lnTo>
                  <a:pt x="62" y="101"/>
                </a:lnTo>
                <a:lnTo>
                  <a:pt x="59" y="101"/>
                </a:lnTo>
                <a:lnTo>
                  <a:pt x="60" y="50"/>
                </a:lnTo>
                <a:lnTo>
                  <a:pt x="41" y="50"/>
                </a:lnTo>
                <a:lnTo>
                  <a:pt x="41" y="53"/>
                </a:lnTo>
                <a:lnTo>
                  <a:pt x="16" y="52"/>
                </a:lnTo>
                <a:lnTo>
                  <a:pt x="15" y="57"/>
                </a:lnTo>
                <a:lnTo>
                  <a:pt x="0" y="57"/>
                </a:lnTo>
                <a:lnTo>
                  <a:pt x="1" y="31"/>
                </a:lnTo>
                <a:lnTo>
                  <a:pt x="38" y="34"/>
                </a:lnTo>
                <a:lnTo>
                  <a:pt x="38" y="37"/>
                </a:lnTo>
                <a:lnTo>
                  <a:pt x="43" y="37"/>
                </a:lnTo>
                <a:lnTo>
                  <a:pt x="45" y="2"/>
                </a:lnTo>
                <a:lnTo>
                  <a:pt x="48" y="2"/>
                </a:lnTo>
                <a:lnTo>
                  <a:pt x="51" y="2"/>
                </a:lnTo>
                <a:lnTo>
                  <a:pt x="54" y="2"/>
                </a:lnTo>
                <a:lnTo>
                  <a:pt x="59" y="2"/>
                </a:lnTo>
                <a:lnTo>
                  <a:pt x="60" y="2"/>
                </a:lnTo>
                <a:lnTo>
                  <a:pt x="63" y="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9" name="Freeform 261"/>
          <p:cNvSpPr>
            <a:spLocks/>
          </p:cNvSpPr>
          <p:nvPr/>
        </p:nvSpPr>
        <p:spPr bwMode="auto">
          <a:xfrm rot="21334256">
            <a:off x="2555278" y="3864482"/>
            <a:ext cx="866344" cy="721378"/>
          </a:xfrm>
          <a:custGeom>
            <a:avLst/>
            <a:gdLst>
              <a:gd name="T0" fmla="*/ 2147483647 w 228"/>
              <a:gd name="T1" fmla="*/ 2147483647 h 195"/>
              <a:gd name="T2" fmla="*/ 2147483647 w 228"/>
              <a:gd name="T3" fmla="*/ 2147483647 h 195"/>
              <a:gd name="T4" fmla="*/ 2147483647 w 228"/>
              <a:gd name="T5" fmla="*/ 2147483647 h 195"/>
              <a:gd name="T6" fmla="*/ 2147483647 w 228"/>
              <a:gd name="T7" fmla="*/ 2147483647 h 195"/>
              <a:gd name="T8" fmla="*/ 2147483647 w 228"/>
              <a:gd name="T9" fmla="*/ 2147483647 h 195"/>
              <a:gd name="T10" fmla="*/ 2147483647 w 228"/>
              <a:gd name="T11" fmla="*/ 2147483647 h 195"/>
              <a:gd name="T12" fmla="*/ 2147483647 w 228"/>
              <a:gd name="T13" fmla="*/ 2147483647 h 195"/>
              <a:gd name="T14" fmla="*/ 2147483647 w 228"/>
              <a:gd name="T15" fmla="*/ 2147483647 h 195"/>
              <a:gd name="T16" fmla="*/ 2147483647 w 228"/>
              <a:gd name="T17" fmla="*/ 2147483647 h 195"/>
              <a:gd name="T18" fmla="*/ 2147483647 w 228"/>
              <a:gd name="T19" fmla="*/ 2147483647 h 195"/>
              <a:gd name="T20" fmla="*/ 2147483647 w 228"/>
              <a:gd name="T21" fmla="*/ 2147483647 h 195"/>
              <a:gd name="T22" fmla="*/ 2147483647 w 228"/>
              <a:gd name="T23" fmla="*/ 2147483647 h 195"/>
              <a:gd name="T24" fmla="*/ 2147483647 w 228"/>
              <a:gd name="T25" fmla="*/ 2147483647 h 195"/>
              <a:gd name="T26" fmla="*/ 2147483647 w 228"/>
              <a:gd name="T27" fmla="*/ 2147483647 h 195"/>
              <a:gd name="T28" fmla="*/ 2147483647 w 228"/>
              <a:gd name="T29" fmla="*/ 2147483647 h 195"/>
              <a:gd name="T30" fmla="*/ 2147483647 w 228"/>
              <a:gd name="T31" fmla="*/ 2147483647 h 195"/>
              <a:gd name="T32" fmla="*/ 2147483647 w 228"/>
              <a:gd name="T33" fmla="*/ 2147483647 h 195"/>
              <a:gd name="T34" fmla="*/ 2147483647 w 228"/>
              <a:gd name="T35" fmla="*/ 2147483647 h 195"/>
              <a:gd name="T36" fmla="*/ 2147483647 w 228"/>
              <a:gd name="T37" fmla="*/ 2147483647 h 195"/>
              <a:gd name="T38" fmla="*/ 2147483647 w 228"/>
              <a:gd name="T39" fmla="*/ 2147483647 h 195"/>
              <a:gd name="T40" fmla="*/ 2147483647 w 228"/>
              <a:gd name="T41" fmla="*/ 2147483647 h 195"/>
              <a:gd name="T42" fmla="*/ 2147483647 w 228"/>
              <a:gd name="T43" fmla="*/ 2147483647 h 195"/>
              <a:gd name="T44" fmla="*/ 2147483647 w 228"/>
              <a:gd name="T45" fmla="*/ 2147483647 h 195"/>
              <a:gd name="T46" fmla="*/ 2147483647 w 228"/>
              <a:gd name="T47" fmla="*/ 2147483647 h 195"/>
              <a:gd name="T48" fmla="*/ 2147483647 w 228"/>
              <a:gd name="T49" fmla="*/ 2147483647 h 195"/>
              <a:gd name="T50" fmla="*/ 2147483647 w 228"/>
              <a:gd name="T51" fmla="*/ 2147483647 h 195"/>
              <a:gd name="T52" fmla="*/ 2147483647 w 228"/>
              <a:gd name="T53" fmla="*/ 2147483647 h 195"/>
              <a:gd name="T54" fmla="*/ 2147483647 w 228"/>
              <a:gd name="T55" fmla="*/ 2147483647 h 195"/>
              <a:gd name="T56" fmla="*/ 2147483647 w 228"/>
              <a:gd name="T57" fmla="*/ 2147483647 h 195"/>
              <a:gd name="T58" fmla="*/ 2147483647 w 228"/>
              <a:gd name="T59" fmla="*/ 2147483647 h 195"/>
              <a:gd name="T60" fmla="*/ 2147483647 w 228"/>
              <a:gd name="T61" fmla="*/ 2147483647 h 195"/>
              <a:gd name="T62" fmla="*/ 2147483647 w 228"/>
              <a:gd name="T63" fmla="*/ 2147483647 h 195"/>
              <a:gd name="T64" fmla="*/ 2147483647 w 228"/>
              <a:gd name="T65" fmla="*/ 2147483647 h 195"/>
              <a:gd name="T66" fmla="*/ 2147483647 w 228"/>
              <a:gd name="T67" fmla="*/ 2147483647 h 195"/>
              <a:gd name="T68" fmla="*/ 2147483647 w 228"/>
              <a:gd name="T69" fmla="*/ 2147483647 h 195"/>
              <a:gd name="T70" fmla="*/ 2147483647 w 228"/>
              <a:gd name="T71" fmla="*/ 2147483647 h 195"/>
              <a:gd name="T72" fmla="*/ 2147483647 w 228"/>
              <a:gd name="T73" fmla="*/ 2147483647 h 195"/>
              <a:gd name="T74" fmla="*/ 2147483647 w 228"/>
              <a:gd name="T75" fmla="*/ 2147483647 h 195"/>
              <a:gd name="T76" fmla="*/ 2147483647 w 228"/>
              <a:gd name="T77" fmla="*/ 2147483647 h 195"/>
              <a:gd name="T78" fmla="*/ 2147483647 w 228"/>
              <a:gd name="T79" fmla="*/ 2147483647 h 195"/>
              <a:gd name="T80" fmla="*/ 2147483647 w 228"/>
              <a:gd name="T81" fmla="*/ 2147483647 h 195"/>
              <a:gd name="T82" fmla="*/ 2147483647 w 228"/>
              <a:gd name="T83" fmla="*/ 2147483647 h 195"/>
              <a:gd name="T84" fmla="*/ 2147483647 w 228"/>
              <a:gd name="T85" fmla="*/ 2147483647 h 195"/>
              <a:gd name="T86" fmla="*/ 2147483647 w 228"/>
              <a:gd name="T87" fmla="*/ 2147483647 h 195"/>
              <a:gd name="T88" fmla="*/ 2147483647 w 228"/>
              <a:gd name="T89" fmla="*/ 0 h 195"/>
              <a:gd name="T90" fmla="*/ 2147483647 w 228"/>
              <a:gd name="T91" fmla="*/ 2147483647 h 195"/>
              <a:gd name="T92" fmla="*/ 2147483647 w 228"/>
              <a:gd name="T93" fmla="*/ 2147483647 h 195"/>
              <a:gd name="T94" fmla="*/ 2147483647 w 228"/>
              <a:gd name="T95" fmla="*/ 2147483647 h 195"/>
              <a:gd name="T96" fmla="*/ 2147483647 w 228"/>
              <a:gd name="T97" fmla="*/ 2147483647 h 195"/>
              <a:gd name="T98" fmla="*/ 2147483647 w 228"/>
              <a:gd name="T99" fmla="*/ 2147483647 h 195"/>
              <a:gd name="T100" fmla="*/ 2147483647 w 228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8"/>
              <a:gd name="T154" fmla="*/ 0 h 195"/>
              <a:gd name="T155" fmla="*/ 228 w 228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8" h="195">
                <a:moveTo>
                  <a:pt x="62" y="13"/>
                </a:moveTo>
                <a:lnTo>
                  <a:pt x="65" y="13"/>
                </a:lnTo>
                <a:lnTo>
                  <a:pt x="66" y="12"/>
                </a:lnTo>
                <a:lnTo>
                  <a:pt x="72" y="12"/>
                </a:lnTo>
                <a:lnTo>
                  <a:pt x="75" y="12"/>
                </a:lnTo>
                <a:lnTo>
                  <a:pt x="80" y="12"/>
                </a:lnTo>
                <a:lnTo>
                  <a:pt x="87" y="13"/>
                </a:lnTo>
                <a:lnTo>
                  <a:pt x="88" y="13"/>
                </a:lnTo>
                <a:lnTo>
                  <a:pt x="88" y="16"/>
                </a:lnTo>
                <a:lnTo>
                  <a:pt x="91" y="15"/>
                </a:lnTo>
                <a:lnTo>
                  <a:pt x="93" y="17"/>
                </a:lnTo>
                <a:lnTo>
                  <a:pt x="96" y="17"/>
                </a:lnTo>
                <a:lnTo>
                  <a:pt x="97" y="19"/>
                </a:lnTo>
                <a:lnTo>
                  <a:pt x="96" y="20"/>
                </a:lnTo>
                <a:lnTo>
                  <a:pt x="94" y="22"/>
                </a:lnTo>
                <a:lnTo>
                  <a:pt x="96" y="25"/>
                </a:lnTo>
                <a:lnTo>
                  <a:pt x="94" y="26"/>
                </a:lnTo>
                <a:lnTo>
                  <a:pt x="94" y="29"/>
                </a:lnTo>
                <a:lnTo>
                  <a:pt x="94" y="31"/>
                </a:lnTo>
                <a:lnTo>
                  <a:pt x="97" y="32"/>
                </a:lnTo>
                <a:lnTo>
                  <a:pt x="103" y="32"/>
                </a:lnTo>
                <a:lnTo>
                  <a:pt x="107" y="28"/>
                </a:lnTo>
                <a:lnTo>
                  <a:pt x="113" y="26"/>
                </a:lnTo>
                <a:lnTo>
                  <a:pt x="113" y="25"/>
                </a:lnTo>
                <a:lnTo>
                  <a:pt x="115" y="25"/>
                </a:lnTo>
                <a:lnTo>
                  <a:pt x="116" y="28"/>
                </a:lnTo>
                <a:lnTo>
                  <a:pt x="119" y="28"/>
                </a:lnTo>
                <a:lnTo>
                  <a:pt x="122" y="29"/>
                </a:lnTo>
                <a:lnTo>
                  <a:pt x="124" y="29"/>
                </a:lnTo>
                <a:lnTo>
                  <a:pt x="128" y="26"/>
                </a:lnTo>
                <a:lnTo>
                  <a:pt x="131" y="26"/>
                </a:lnTo>
                <a:lnTo>
                  <a:pt x="132" y="26"/>
                </a:lnTo>
                <a:lnTo>
                  <a:pt x="134" y="28"/>
                </a:lnTo>
                <a:lnTo>
                  <a:pt x="135" y="28"/>
                </a:lnTo>
                <a:lnTo>
                  <a:pt x="140" y="26"/>
                </a:lnTo>
                <a:lnTo>
                  <a:pt x="143" y="26"/>
                </a:lnTo>
                <a:lnTo>
                  <a:pt x="144" y="26"/>
                </a:lnTo>
                <a:lnTo>
                  <a:pt x="147" y="26"/>
                </a:lnTo>
                <a:lnTo>
                  <a:pt x="148" y="29"/>
                </a:lnTo>
                <a:lnTo>
                  <a:pt x="150" y="29"/>
                </a:lnTo>
                <a:lnTo>
                  <a:pt x="153" y="28"/>
                </a:lnTo>
                <a:lnTo>
                  <a:pt x="156" y="28"/>
                </a:lnTo>
                <a:lnTo>
                  <a:pt x="159" y="28"/>
                </a:lnTo>
                <a:lnTo>
                  <a:pt x="160" y="29"/>
                </a:lnTo>
                <a:lnTo>
                  <a:pt x="163" y="32"/>
                </a:lnTo>
                <a:lnTo>
                  <a:pt x="165" y="31"/>
                </a:lnTo>
                <a:lnTo>
                  <a:pt x="167" y="29"/>
                </a:lnTo>
                <a:lnTo>
                  <a:pt x="170" y="28"/>
                </a:lnTo>
                <a:lnTo>
                  <a:pt x="172" y="26"/>
                </a:lnTo>
                <a:lnTo>
                  <a:pt x="175" y="28"/>
                </a:lnTo>
                <a:lnTo>
                  <a:pt x="181" y="25"/>
                </a:lnTo>
                <a:lnTo>
                  <a:pt x="189" y="25"/>
                </a:lnTo>
                <a:lnTo>
                  <a:pt x="192" y="23"/>
                </a:lnTo>
                <a:lnTo>
                  <a:pt x="195" y="25"/>
                </a:lnTo>
                <a:lnTo>
                  <a:pt x="195" y="26"/>
                </a:lnTo>
                <a:lnTo>
                  <a:pt x="197" y="28"/>
                </a:lnTo>
                <a:lnTo>
                  <a:pt x="198" y="28"/>
                </a:lnTo>
                <a:lnTo>
                  <a:pt x="200" y="31"/>
                </a:lnTo>
                <a:lnTo>
                  <a:pt x="201" y="34"/>
                </a:lnTo>
                <a:lnTo>
                  <a:pt x="203" y="34"/>
                </a:lnTo>
                <a:lnTo>
                  <a:pt x="211" y="26"/>
                </a:lnTo>
                <a:lnTo>
                  <a:pt x="214" y="28"/>
                </a:lnTo>
                <a:lnTo>
                  <a:pt x="217" y="26"/>
                </a:lnTo>
                <a:lnTo>
                  <a:pt x="220" y="26"/>
                </a:lnTo>
                <a:lnTo>
                  <a:pt x="222" y="26"/>
                </a:lnTo>
                <a:lnTo>
                  <a:pt x="222" y="25"/>
                </a:lnTo>
                <a:lnTo>
                  <a:pt x="223" y="20"/>
                </a:lnTo>
                <a:lnTo>
                  <a:pt x="226" y="15"/>
                </a:lnTo>
                <a:lnTo>
                  <a:pt x="228" y="17"/>
                </a:lnTo>
                <a:lnTo>
                  <a:pt x="228" y="19"/>
                </a:lnTo>
                <a:lnTo>
                  <a:pt x="223" y="72"/>
                </a:lnTo>
                <a:lnTo>
                  <a:pt x="222" y="75"/>
                </a:lnTo>
                <a:lnTo>
                  <a:pt x="223" y="78"/>
                </a:lnTo>
                <a:lnTo>
                  <a:pt x="222" y="80"/>
                </a:lnTo>
                <a:lnTo>
                  <a:pt x="217" y="82"/>
                </a:lnTo>
                <a:lnTo>
                  <a:pt x="213" y="86"/>
                </a:lnTo>
                <a:lnTo>
                  <a:pt x="206" y="86"/>
                </a:lnTo>
                <a:lnTo>
                  <a:pt x="200" y="88"/>
                </a:lnTo>
                <a:lnTo>
                  <a:pt x="192" y="91"/>
                </a:lnTo>
                <a:lnTo>
                  <a:pt x="198" y="98"/>
                </a:lnTo>
                <a:lnTo>
                  <a:pt x="206" y="98"/>
                </a:lnTo>
                <a:lnTo>
                  <a:pt x="206" y="105"/>
                </a:lnTo>
                <a:lnTo>
                  <a:pt x="203" y="105"/>
                </a:lnTo>
                <a:lnTo>
                  <a:pt x="201" y="124"/>
                </a:lnTo>
                <a:lnTo>
                  <a:pt x="195" y="124"/>
                </a:lnTo>
                <a:lnTo>
                  <a:pt x="195" y="123"/>
                </a:lnTo>
                <a:lnTo>
                  <a:pt x="188" y="123"/>
                </a:lnTo>
                <a:lnTo>
                  <a:pt x="187" y="120"/>
                </a:lnTo>
                <a:lnTo>
                  <a:pt x="182" y="120"/>
                </a:lnTo>
                <a:lnTo>
                  <a:pt x="181" y="121"/>
                </a:lnTo>
                <a:lnTo>
                  <a:pt x="184" y="124"/>
                </a:lnTo>
                <a:lnTo>
                  <a:pt x="173" y="143"/>
                </a:lnTo>
                <a:lnTo>
                  <a:pt x="179" y="148"/>
                </a:lnTo>
                <a:lnTo>
                  <a:pt x="175" y="151"/>
                </a:lnTo>
                <a:lnTo>
                  <a:pt x="176" y="160"/>
                </a:lnTo>
                <a:lnTo>
                  <a:pt x="176" y="167"/>
                </a:lnTo>
                <a:lnTo>
                  <a:pt x="172" y="167"/>
                </a:lnTo>
                <a:lnTo>
                  <a:pt x="170" y="182"/>
                </a:lnTo>
                <a:lnTo>
                  <a:pt x="166" y="186"/>
                </a:lnTo>
                <a:lnTo>
                  <a:pt x="159" y="182"/>
                </a:lnTo>
                <a:lnTo>
                  <a:pt x="160" y="179"/>
                </a:lnTo>
                <a:lnTo>
                  <a:pt x="153" y="177"/>
                </a:lnTo>
                <a:lnTo>
                  <a:pt x="151" y="179"/>
                </a:lnTo>
                <a:lnTo>
                  <a:pt x="147" y="190"/>
                </a:lnTo>
                <a:lnTo>
                  <a:pt x="141" y="193"/>
                </a:lnTo>
                <a:lnTo>
                  <a:pt x="141" y="195"/>
                </a:lnTo>
                <a:lnTo>
                  <a:pt x="134" y="192"/>
                </a:lnTo>
                <a:lnTo>
                  <a:pt x="128" y="189"/>
                </a:lnTo>
                <a:lnTo>
                  <a:pt x="125" y="190"/>
                </a:lnTo>
                <a:lnTo>
                  <a:pt x="122" y="187"/>
                </a:lnTo>
                <a:lnTo>
                  <a:pt x="122" y="182"/>
                </a:lnTo>
                <a:lnTo>
                  <a:pt x="110" y="170"/>
                </a:lnTo>
                <a:lnTo>
                  <a:pt x="107" y="176"/>
                </a:lnTo>
                <a:lnTo>
                  <a:pt x="104" y="176"/>
                </a:lnTo>
                <a:lnTo>
                  <a:pt x="107" y="164"/>
                </a:lnTo>
                <a:lnTo>
                  <a:pt x="104" y="160"/>
                </a:lnTo>
                <a:lnTo>
                  <a:pt x="112" y="154"/>
                </a:lnTo>
                <a:lnTo>
                  <a:pt x="107" y="152"/>
                </a:lnTo>
                <a:lnTo>
                  <a:pt x="104" y="155"/>
                </a:lnTo>
                <a:lnTo>
                  <a:pt x="100" y="154"/>
                </a:lnTo>
                <a:lnTo>
                  <a:pt x="100" y="149"/>
                </a:lnTo>
                <a:lnTo>
                  <a:pt x="90" y="148"/>
                </a:lnTo>
                <a:lnTo>
                  <a:pt x="90" y="146"/>
                </a:lnTo>
                <a:lnTo>
                  <a:pt x="82" y="146"/>
                </a:lnTo>
                <a:lnTo>
                  <a:pt x="85" y="141"/>
                </a:lnTo>
                <a:lnTo>
                  <a:pt x="88" y="142"/>
                </a:lnTo>
                <a:lnTo>
                  <a:pt x="91" y="136"/>
                </a:lnTo>
                <a:lnTo>
                  <a:pt x="87" y="133"/>
                </a:lnTo>
                <a:lnTo>
                  <a:pt x="87" y="130"/>
                </a:lnTo>
                <a:lnTo>
                  <a:pt x="85" y="129"/>
                </a:lnTo>
                <a:lnTo>
                  <a:pt x="84" y="126"/>
                </a:lnTo>
                <a:lnTo>
                  <a:pt x="80" y="126"/>
                </a:lnTo>
                <a:lnTo>
                  <a:pt x="72" y="129"/>
                </a:lnTo>
                <a:lnTo>
                  <a:pt x="66" y="129"/>
                </a:lnTo>
                <a:lnTo>
                  <a:pt x="62" y="124"/>
                </a:lnTo>
                <a:lnTo>
                  <a:pt x="63" y="123"/>
                </a:lnTo>
                <a:lnTo>
                  <a:pt x="66" y="121"/>
                </a:lnTo>
                <a:lnTo>
                  <a:pt x="75" y="120"/>
                </a:lnTo>
                <a:lnTo>
                  <a:pt x="75" y="119"/>
                </a:lnTo>
                <a:lnTo>
                  <a:pt x="66" y="117"/>
                </a:lnTo>
                <a:lnTo>
                  <a:pt x="65" y="114"/>
                </a:lnTo>
                <a:lnTo>
                  <a:pt x="62" y="108"/>
                </a:lnTo>
                <a:lnTo>
                  <a:pt x="61" y="108"/>
                </a:lnTo>
                <a:lnTo>
                  <a:pt x="58" y="110"/>
                </a:lnTo>
                <a:lnTo>
                  <a:pt x="56" y="108"/>
                </a:lnTo>
                <a:lnTo>
                  <a:pt x="52" y="108"/>
                </a:lnTo>
                <a:lnTo>
                  <a:pt x="50" y="101"/>
                </a:lnTo>
                <a:lnTo>
                  <a:pt x="47" y="97"/>
                </a:lnTo>
                <a:lnTo>
                  <a:pt x="44" y="95"/>
                </a:lnTo>
                <a:lnTo>
                  <a:pt x="44" y="92"/>
                </a:lnTo>
                <a:lnTo>
                  <a:pt x="43" y="88"/>
                </a:lnTo>
                <a:lnTo>
                  <a:pt x="53" y="76"/>
                </a:lnTo>
                <a:lnTo>
                  <a:pt x="55" y="75"/>
                </a:lnTo>
                <a:lnTo>
                  <a:pt x="53" y="73"/>
                </a:lnTo>
                <a:lnTo>
                  <a:pt x="50" y="70"/>
                </a:lnTo>
                <a:lnTo>
                  <a:pt x="47" y="70"/>
                </a:lnTo>
                <a:lnTo>
                  <a:pt x="43" y="69"/>
                </a:lnTo>
                <a:lnTo>
                  <a:pt x="40" y="66"/>
                </a:lnTo>
                <a:lnTo>
                  <a:pt x="40" y="63"/>
                </a:lnTo>
                <a:lnTo>
                  <a:pt x="25" y="51"/>
                </a:lnTo>
                <a:lnTo>
                  <a:pt x="21" y="50"/>
                </a:lnTo>
                <a:lnTo>
                  <a:pt x="18" y="45"/>
                </a:lnTo>
                <a:lnTo>
                  <a:pt x="18" y="37"/>
                </a:lnTo>
                <a:lnTo>
                  <a:pt x="18" y="29"/>
                </a:lnTo>
                <a:lnTo>
                  <a:pt x="15" y="26"/>
                </a:lnTo>
                <a:lnTo>
                  <a:pt x="17" y="26"/>
                </a:lnTo>
                <a:lnTo>
                  <a:pt x="17" y="10"/>
                </a:lnTo>
                <a:lnTo>
                  <a:pt x="6" y="9"/>
                </a:lnTo>
                <a:lnTo>
                  <a:pt x="2" y="9"/>
                </a:lnTo>
                <a:lnTo>
                  <a:pt x="0" y="7"/>
                </a:lnTo>
                <a:lnTo>
                  <a:pt x="0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1"/>
                </a:lnTo>
                <a:lnTo>
                  <a:pt x="17" y="1"/>
                </a:lnTo>
                <a:lnTo>
                  <a:pt x="18" y="4"/>
                </a:lnTo>
                <a:lnTo>
                  <a:pt x="19" y="4"/>
                </a:lnTo>
                <a:lnTo>
                  <a:pt x="21" y="6"/>
                </a:lnTo>
                <a:lnTo>
                  <a:pt x="21" y="7"/>
                </a:lnTo>
                <a:lnTo>
                  <a:pt x="19" y="10"/>
                </a:lnTo>
                <a:lnTo>
                  <a:pt x="21" y="12"/>
                </a:lnTo>
                <a:lnTo>
                  <a:pt x="22" y="12"/>
                </a:lnTo>
                <a:lnTo>
                  <a:pt x="30" y="12"/>
                </a:lnTo>
                <a:lnTo>
                  <a:pt x="31" y="13"/>
                </a:lnTo>
                <a:lnTo>
                  <a:pt x="33" y="12"/>
                </a:lnTo>
                <a:lnTo>
                  <a:pt x="34" y="13"/>
                </a:lnTo>
                <a:lnTo>
                  <a:pt x="34" y="15"/>
                </a:lnTo>
                <a:lnTo>
                  <a:pt x="40" y="15"/>
                </a:lnTo>
                <a:lnTo>
                  <a:pt x="40" y="16"/>
                </a:lnTo>
                <a:lnTo>
                  <a:pt x="46" y="16"/>
                </a:lnTo>
                <a:lnTo>
                  <a:pt x="49" y="17"/>
                </a:lnTo>
                <a:lnTo>
                  <a:pt x="52" y="20"/>
                </a:lnTo>
                <a:lnTo>
                  <a:pt x="55" y="20"/>
                </a:lnTo>
                <a:lnTo>
                  <a:pt x="56" y="19"/>
                </a:lnTo>
                <a:lnTo>
                  <a:pt x="59" y="16"/>
                </a:lnTo>
                <a:lnTo>
                  <a:pt x="62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73" name="Rectangle 708"/>
          <p:cNvSpPr>
            <a:spLocks noChangeArrowheads="1"/>
          </p:cNvSpPr>
          <p:nvPr/>
        </p:nvSpPr>
        <p:spPr bwMode="auto">
          <a:xfrm>
            <a:off x="2858724" y="4130035"/>
            <a:ext cx="35181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Крымский</a:t>
            </a:r>
          </a:p>
        </p:txBody>
      </p:sp>
      <p:sp>
        <p:nvSpPr>
          <p:cNvPr id="476" name="Rectangle 743"/>
          <p:cNvSpPr>
            <a:spLocks noChangeArrowheads="1"/>
          </p:cNvSpPr>
          <p:nvPr/>
        </p:nvSpPr>
        <p:spPr bwMode="auto">
          <a:xfrm>
            <a:off x="2740899" y="3382172"/>
            <a:ext cx="397606" cy="940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" name="Rectangle 953"/>
          <p:cNvSpPr>
            <a:spLocks noChangeArrowheads="1"/>
          </p:cNvSpPr>
          <p:nvPr/>
        </p:nvSpPr>
        <p:spPr bwMode="auto">
          <a:xfrm>
            <a:off x="2486998" y="4422439"/>
            <a:ext cx="52578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Новороссийск</a:t>
            </a:r>
          </a:p>
        </p:txBody>
      </p:sp>
      <p:pic>
        <p:nvPicPr>
          <p:cNvPr id="231" name="Рисунок 2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599" y="-12274"/>
            <a:ext cx="732698" cy="747277"/>
          </a:xfrm>
          <a:prstGeom prst="rect">
            <a:avLst/>
          </a:prstGeom>
        </p:spPr>
      </p:pic>
      <p:sp>
        <p:nvSpPr>
          <p:cNvPr id="238" name="Прямоугольник 237">
            <a:extLst>
              <a:ext uri="{FF2B5EF4-FFF2-40B4-BE49-F238E27FC236}">
                <a16:creationId xmlns:a16="http://schemas.microsoft.com/office/drawing/2014/main" id="{EA3C8896-D8B8-4FB7-AFBE-621C6FE35954}"/>
              </a:ext>
            </a:extLst>
          </p:cNvPr>
          <p:cNvSpPr/>
          <p:nvPr/>
        </p:nvSpPr>
        <p:spPr>
          <a:xfrm>
            <a:off x="0" y="0"/>
            <a:ext cx="9143182" cy="6289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МЕТЕОРОЛОГИЧЕСКАЯ ОБСТАНОВКА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КРАСНОДАРСКОГО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03.04.2024 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7" name="Полилиния 356"/>
          <p:cNvSpPr>
            <a:spLocks/>
          </p:cNvSpPr>
          <p:nvPr/>
        </p:nvSpPr>
        <p:spPr bwMode="auto">
          <a:xfrm rot="21334256">
            <a:off x="3568281" y="4013769"/>
            <a:ext cx="769707" cy="949181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72" name="Полилиния 371"/>
          <p:cNvSpPr>
            <a:spLocks/>
          </p:cNvSpPr>
          <p:nvPr/>
        </p:nvSpPr>
        <p:spPr bwMode="auto">
          <a:xfrm rot="21334256">
            <a:off x="3924899" y="3830144"/>
            <a:ext cx="769707" cy="399481"/>
          </a:xfrm>
          <a:custGeom>
            <a:avLst/>
            <a:gdLst>
              <a:gd name="T0" fmla="*/ 65738 w 720900"/>
              <a:gd name="T1" fmla="*/ 38693 h 384825"/>
              <a:gd name="T2" fmla="*/ 72597 w 720900"/>
              <a:gd name="T3" fmla="*/ 23811 h 384825"/>
              <a:gd name="T4" fmla="*/ 96708 w 720900"/>
              <a:gd name="T5" fmla="*/ 17859 h 384825"/>
              <a:gd name="T6" fmla="*/ 131184 w 720900"/>
              <a:gd name="T7" fmla="*/ 0 h 384825"/>
              <a:gd name="T8" fmla="*/ 151849 w 720900"/>
              <a:gd name="T9" fmla="*/ 41668 h 384825"/>
              <a:gd name="T10" fmla="*/ 175961 w 720900"/>
              <a:gd name="T11" fmla="*/ 71431 h 384825"/>
              <a:gd name="T12" fmla="*/ 193186 w 720900"/>
              <a:gd name="T13" fmla="*/ 56551 h 384825"/>
              <a:gd name="T14" fmla="*/ 227638 w 720900"/>
              <a:gd name="T15" fmla="*/ 62504 h 384825"/>
              <a:gd name="T16" fmla="*/ 317206 w 720900"/>
              <a:gd name="T17" fmla="*/ 74408 h 384825"/>
              <a:gd name="T18" fmla="*/ 324097 w 720900"/>
              <a:gd name="T19" fmla="*/ 119053 h 384825"/>
              <a:gd name="T20" fmla="*/ 358546 w 720900"/>
              <a:gd name="T21" fmla="*/ 119053 h 384825"/>
              <a:gd name="T22" fmla="*/ 334432 w 720900"/>
              <a:gd name="T23" fmla="*/ 74408 h 384825"/>
              <a:gd name="T24" fmla="*/ 361991 w 720900"/>
              <a:gd name="T25" fmla="*/ 44645 h 384825"/>
              <a:gd name="T26" fmla="*/ 437779 w 720900"/>
              <a:gd name="T27" fmla="*/ 59529 h 384825"/>
              <a:gd name="T28" fmla="*/ 417111 w 720900"/>
              <a:gd name="T29" fmla="*/ 71431 h 384825"/>
              <a:gd name="T30" fmla="*/ 448119 w 720900"/>
              <a:gd name="T31" fmla="*/ 80362 h 384825"/>
              <a:gd name="T32" fmla="*/ 475673 w 720900"/>
              <a:gd name="T33" fmla="*/ 86313 h 384825"/>
              <a:gd name="T34" fmla="*/ 510125 w 720900"/>
              <a:gd name="T35" fmla="*/ 107148 h 384825"/>
              <a:gd name="T36" fmla="*/ 513570 w 720900"/>
              <a:gd name="T37" fmla="*/ 125006 h 384825"/>
              <a:gd name="T38" fmla="*/ 506680 w 720900"/>
              <a:gd name="T39" fmla="*/ 154772 h 384825"/>
              <a:gd name="T40" fmla="*/ 592808 w 720900"/>
              <a:gd name="T41" fmla="*/ 175603 h 384825"/>
              <a:gd name="T42" fmla="*/ 592808 w 720900"/>
              <a:gd name="T43" fmla="*/ 154772 h 384825"/>
              <a:gd name="T44" fmla="*/ 634144 w 720900"/>
              <a:gd name="T45" fmla="*/ 142865 h 384825"/>
              <a:gd name="T46" fmla="*/ 696154 w 720900"/>
              <a:gd name="T47" fmla="*/ 154772 h 384825"/>
              <a:gd name="T48" fmla="*/ 682373 w 720900"/>
              <a:gd name="T49" fmla="*/ 187509 h 384825"/>
              <a:gd name="T50" fmla="*/ 692711 w 720900"/>
              <a:gd name="T51" fmla="*/ 202392 h 384825"/>
              <a:gd name="T52" fmla="*/ 699600 w 720900"/>
              <a:gd name="T53" fmla="*/ 223229 h 384825"/>
              <a:gd name="T54" fmla="*/ 658260 w 720900"/>
              <a:gd name="T55" fmla="*/ 235129 h 384825"/>
              <a:gd name="T56" fmla="*/ 620363 w 720900"/>
              <a:gd name="T57" fmla="*/ 244060 h 384825"/>
              <a:gd name="T58" fmla="*/ 565246 w 720900"/>
              <a:gd name="T59" fmla="*/ 270849 h 384825"/>
              <a:gd name="T60" fmla="*/ 451561 w 720900"/>
              <a:gd name="T61" fmla="*/ 279776 h 384825"/>
              <a:gd name="T62" fmla="*/ 420558 w 720900"/>
              <a:gd name="T63" fmla="*/ 300618 h 384825"/>
              <a:gd name="T64" fmla="*/ 410217 w 720900"/>
              <a:gd name="T65" fmla="*/ 321445 h 384825"/>
              <a:gd name="T66" fmla="*/ 386104 w 720900"/>
              <a:gd name="T67" fmla="*/ 309528 h 384825"/>
              <a:gd name="T68" fmla="*/ 341320 w 720900"/>
              <a:gd name="T69" fmla="*/ 321445 h 384825"/>
              <a:gd name="T70" fmla="*/ 317206 w 720900"/>
              <a:gd name="T71" fmla="*/ 321445 h 384825"/>
              <a:gd name="T72" fmla="*/ 303429 w 720900"/>
              <a:gd name="T73" fmla="*/ 276800 h 384825"/>
              <a:gd name="T74" fmla="*/ 255204 w 720900"/>
              <a:gd name="T75" fmla="*/ 300618 h 384825"/>
              <a:gd name="T76" fmla="*/ 244855 w 720900"/>
              <a:gd name="T77" fmla="*/ 267872 h 384825"/>
              <a:gd name="T78" fmla="*/ 248305 w 720900"/>
              <a:gd name="T79" fmla="*/ 250011 h 384825"/>
              <a:gd name="T80" fmla="*/ 210416 w 720900"/>
              <a:gd name="T81" fmla="*/ 235129 h 384825"/>
              <a:gd name="T82" fmla="*/ 196629 w 720900"/>
              <a:gd name="T83" fmla="*/ 220250 h 384825"/>
              <a:gd name="T84" fmla="*/ 141508 w 720900"/>
              <a:gd name="T85" fmla="*/ 244060 h 384825"/>
              <a:gd name="T86" fmla="*/ 155294 w 720900"/>
              <a:gd name="T87" fmla="*/ 270849 h 384825"/>
              <a:gd name="T88" fmla="*/ 165627 w 720900"/>
              <a:gd name="T89" fmla="*/ 282753 h 384825"/>
              <a:gd name="T90" fmla="*/ 110523 w 720900"/>
              <a:gd name="T91" fmla="*/ 261919 h 384825"/>
              <a:gd name="T92" fmla="*/ 96708 w 720900"/>
              <a:gd name="T93" fmla="*/ 282753 h 384825"/>
              <a:gd name="T94" fmla="*/ 58841 w 720900"/>
              <a:gd name="T95" fmla="*/ 229182 h 384825"/>
              <a:gd name="T96" fmla="*/ 34708 w 720900"/>
              <a:gd name="T97" fmla="*/ 214295 h 384825"/>
              <a:gd name="T98" fmla="*/ 7133 w 720900"/>
              <a:gd name="T99" fmla="*/ 208345 h 384825"/>
              <a:gd name="T100" fmla="*/ 3704 w 720900"/>
              <a:gd name="T101" fmla="*/ 175603 h 384825"/>
              <a:gd name="T102" fmla="*/ 27811 w 720900"/>
              <a:gd name="T103" fmla="*/ 151788 h 384825"/>
              <a:gd name="T104" fmla="*/ 48489 w 720900"/>
              <a:gd name="T105" fmla="*/ 139888 h 384825"/>
              <a:gd name="T106" fmla="*/ 72597 w 720900"/>
              <a:gd name="T107" fmla="*/ 139888 h 384825"/>
              <a:gd name="T108" fmla="*/ 96708 w 720900"/>
              <a:gd name="T109" fmla="*/ 116079 h 384825"/>
              <a:gd name="T110" fmla="*/ 79499 w 720900"/>
              <a:gd name="T111" fmla="*/ 83338 h 384825"/>
              <a:gd name="T112" fmla="*/ 69167 w 720900"/>
              <a:gd name="T113" fmla="*/ 56551 h 3848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0900" h="384825">
                <a:moveTo>
                  <a:pt x="70884" y="67079"/>
                </a:moveTo>
                <a:cubicBezTo>
                  <a:pt x="70296" y="59430"/>
                  <a:pt x="69618" y="52687"/>
                  <a:pt x="67354" y="45896"/>
                </a:cubicBezTo>
                <a:cubicBezTo>
                  <a:pt x="66012" y="41871"/>
                  <a:pt x="58717" y="39245"/>
                  <a:pt x="60293" y="35305"/>
                </a:cubicBezTo>
                <a:cubicBezTo>
                  <a:pt x="62248" y="30418"/>
                  <a:pt x="69487" y="30092"/>
                  <a:pt x="74415" y="28244"/>
                </a:cubicBezTo>
                <a:cubicBezTo>
                  <a:pt x="78958" y="26540"/>
                  <a:pt x="83871" y="26046"/>
                  <a:pt x="88537" y="24713"/>
                </a:cubicBezTo>
                <a:cubicBezTo>
                  <a:pt x="92115" y="23691"/>
                  <a:pt x="95598" y="22360"/>
                  <a:pt x="99128" y="21183"/>
                </a:cubicBezTo>
                <a:cubicBezTo>
                  <a:pt x="124940" y="3976"/>
                  <a:pt x="92478" y="24983"/>
                  <a:pt x="123842" y="7061"/>
                </a:cubicBezTo>
                <a:cubicBezTo>
                  <a:pt x="127526" y="4956"/>
                  <a:pt x="130903" y="2354"/>
                  <a:pt x="134433" y="0"/>
                </a:cubicBezTo>
                <a:cubicBezTo>
                  <a:pt x="137964" y="2354"/>
                  <a:pt x="142024" y="4061"/>
                  <a:pt x="145025" y="7061"/>
                </a:cubicBezTo>
                <a:cubicBezTo>
                  <a:pt x="158489" y="20525"/>
                  <a:pt x="150382" y="28490"/>
                  <a:pt x="155616" y="49427"/>
                </a:cubicBezTo>
                <a:cubicBezTo>
                  <a:pt x="156645" y="53543"/>
                  <a:pt x="160954" y="56141"/>
                  <a:pt x="162677" y="60018"/>
                </a:cubicBezTo>
                <a:cubicBezTo>
                  <a:pt x="174139" y="85806"/>
                  <a:pt x="161065" y="78310"/>
                  <a:pt x="180330" y="84732"/>
                </a:cubicBezTo>
                <a:cubicBezTo>
                  <a:pt x="185037" y="83555"/>
                  <a:pt x="191021" y="84632"/>
                  <a:pt x="194452" y="81201"/>
                </a:cubicBezTo>
                <a:cubicBezTo>
                  <a:pt x="197883" y="77770"/>
                  <a:pt x="193821" y="69575"/>
                  <a:pt x="197982" y="67079"/>
                </a:cubicBezTo>
                <a:cubicBezTo>
                  <a:pt x="202143" y="64583"/>
                  <a:pt x="207346" y="69658"/>
                  <a:pt x="212104" y="70610"/>
                </a:cubicBezTo>
                <a:cubicBezTo>
                  <a:pt x="219123" y="72014"/>
                  <a:pt x="226226" y="72963"/>
                  <a:pt x="233287" y="74140"/>
                </a:cubicBezTo>
                <a:cubicBezTo>
                  <a:pt x="273482" y="87538"/>
                  <a:pt x="247040" y="80764"/>
                  <a:pt x="314489" y="84732"/>
                </a:cubicBezTo>
                <a:cubicBezTo>
                  <a:pt x="318019" y="85909"/>
                  <a:pt x="322174" y="85937"/>
                  <a:pt x="325080" y="88262"/>
                </a:cubicBezTo>
                <a:cubicBezTo>
                  <a:pt x="331301" y="93239"/>
                  <a:pt x="333346" y="102469"/>
                  <a:pt x="335672" y="109445"/>
                </a:cubicBezTo>
                <a:cubicBezTo>
                  <a:pt x="327918" y="121077"/>
                  <a:pt x="322384" y="124146"/>
                  <a:pt x="332141" y="141220"/>
                </a:cubicBezTo>
                <a:cubicBezTo>
                  <a:pt x="333987" y="144451"/>
                  <a:pt x="339202" y="143573"/>
                  <a:pt x="342733" y="144750"/>
                </a:cubicBezTo>
                <a:cubicBezTo>
                  <a:pt x="350971" y="143573"/>
                  <a:pt x="359476" y="143611"/>
                  <a:pt x="367446" y="141220"/>
                </a:cubicBezTo>
                <a:cubicBezTo>
                  <a:pt x="387183" y="135299"/>
                  <a:pt x="387227" y="108329"/>
                  <a:pt x="374507" y="91793"/>
                </a:cubicBezTo>
                <a:cubicBezTo>
                  <a:pt x="368010" y="83346"/>
                  <a:pt x="353324" y="89439"/>
                  <a:pt x="342733" y="88262"/>
                </a:cubicBezTo>
                <a:cubicBezTo>
                  <a:pt x="339195" y="77650"/>
                  <a:pt x="331107" y="58469"/>
                  <a:pt x="342733" y="49427"/>
                </a:cubicBezTo>
                <a:cubicBezTo>
                  <a:pt x="350222" y="43602"/>
                  <a:pt x="361509" y="52346"/>
                  <a:pt x="370977" y="52957"/>
                </a:cubicBezTo>
                <a:cubicBezTo>
                  <a:pt x="398013" y="54701"/>
                  <a:pt x="425111" y="55311"/>
                  <a:pt x="452178" y="56488"/>
                </a:cubicBezTo>
                <a:cubicBezTo>
                  <a:pt x="451001" y="61195"/>
                  <a:pt x="451679" y="66821"/>
                  <a:pt x="448648" y="70610"/>
                </a:cubicBezTo>
                <a:cubicBezTo>
                  <a:pt x="446323" y="73516"/>
                  <a:pt x="441153" y="72076"/>
                  <a:pt x="438056" y="74140"/>
                </a:cubicBezTo>
                <a:cubicBezTo>
                  <a:pt x="433902" y="76910"/>
                  <a:pt x="430995" y="81201"/>
                  <a:pt x="427465" y="84732"/>
                </a:cubicBezTo>
                <a:cubicBezTo>
                  <a:pt x="432172" y="85909"/>
                  <a:pt x="436984" y="86728"/>
                  <a:pt x="441587" y="88262"/>
                </a:cubicBezTo>
                <a:cubicBezTo>
                  <a:pt x="447599" y="90266"/>
                  <a:pt x="453169" y="93502"/>
                  <a:pt x="459239" y="95323"/>
                </a:cubicBezTo>
                <a:cubicBezTo>
                  <a:pt x="464987" y="97047"/>
                  <a:pt x="471070" y="97399"/>
                  <a:pt x="476892" y="98854"/>
                </a:cubicBezTo>
                <a:cubicBezTo>
                  <a:pt x="480502" y="99757"/>
                  <a:pt x="483953" y="101207"/>
                  <a:pt x="487483" y="102384"/>
                </a:cubicBezTo>
                <a:cubicBezTo>
                  <a:pt x="491014" y="104738"/>
                  <a:pt x="494622" y="106979"/>
                  <a:pt x="498075" y="109445"/>
                </a:cubicBezTo>
                <a:cubicBezTo>
                  <a:pt x="528747" y="131353"/>
                  <a:pt x="497815" y="110449"/>
                  <a:pt x="522788" y="127098"/>
                </a:cubicBezTo>
                <a:cubicBezTo>
                  <a:pt x="525142" y="130628"/>
                  <a:pt x="529151" y="133504"/>
                  <a:pt x="529849" y="137689"/>
                </a:cubicBezTo>
                <a:cubicBezTo>
                  <a:pt x="530461" y="141360"/>
                  <a:pt x="528644" y="145375"/>
                  <a:pt x="526319" y="148281"/>
                </a:cubicBezTo>
                <a:cubicBezTo>
                  <a:pt x="521342" y="154503"/>
                  <a:pt x="512113" y="156547"/>
                  <a:pt x="505136" y="158872"/>
                </a:cubicBezTo>
                <a:cubicBezTo>
                  <a:pt x="512926" y="197830"/>
                  <a:pt x="501249" y="161074"/>
                  <a:pt x="519258" y="183586"/>
                </a:cubicBezTo>
                <a:cubicBezTo>
                  <a:pt x="522151" y="187203"/>
                  <a:pt x="526144" y="210955"/>
                  <a:pt x="526319" y="211830"/>
                </a:cubicBezTo>
                <a:cubicBezTo>
                  <a:pt x="553386" y="210653"/>
                  <a:pt x="580864" y="213146"/>
                  <a:pt x="607520" y="208300"/>
                </a:cubicBezTo>
                <a:cubicBezTo>
                  <a:pt x="611182" y="207634"/>
                  <a:pt x="603990" y="201430"/>
                  <a:pt x="603990" y="197708"/>
                </a:cubicBezTo>
                <a:cubicBezTo>
                  <a:pt x="603990" y="192856"/>
                  <a:pt x="603041" y="185452"/>
                  <a:pt x="607520" y="183586"/>
                </a:cubicBezTo>
                <a:cubicBezTo>
                  <a:pt x="619519" y="178587"/>
                  <a:pt x="633411" y="181233"/>
                  <a:pt x="646356" y="180056"/>
                </a:cubicBezTo>
                <a:cubicBezTo>
                  <a:pt x="647533" y="176525"/>
                  <a:pt x="647561" y="172370"/>
                  <a:pt x="649886" y="169464"/>
                </a:cubicBezTo>
                <a:cubicBezTo>
                  <a:pt x="660066" y="156739"/>
                  <a:pt x="670664" y="163858"/>
                  <a:pt x="685191" y="165934"/>
                </a:cubicBezTo>
                <a:cubicBezTo>
                  <a:pt x="710399" y="174337"/>
                  <a:pt x="702245" y="166802"/>
                  <a:pt x="713435" y="183586"/>
                </a:cubicBezTo>
                <a:cubicBezTo>
                  <a:pt x="712258" y="193001"/>
                  <a:pt x="713147" y="202913"/>
                  <a:pt x="709905" y="211830"/>
                </a:cubicBezTo>
                <a:cubicBezTo>
                  <a:pt x="708199" y="216523"/>
                  <a:pt x="702083" y="218267"/>
                  <a:pt x="699313" y="222422"/>
                </a:cubicBezTo>
                <a:cubicBezTo>
                  <a:pt x="697249" y="225518"/>
                  <a:pt x="696960" y="229483"/>
                  <a:pt x="695783" y="233013"/>
                </a:cubicBezTo>
                <a:cubicBezTo>
                  <a:pt x="700490" y="235367"/>
                  <a:pt x="705622" y="237015"/>
                  <a:pt x="709905" y="240074"/>
                </a:cubicBezTo>
                <a:cubicBezTo>
                  <a:pt x="713968" y="242976"/>
                  <a:pt x="719125" y="245865"/>
                  <a:pt x="720497" y="250666"/>
                </a:cubicBezTo>
                <a:cubicBezTo>
                  <a:pt x="721830" y="255332"/>
                  <a:pt x="719658" y="260751"/>
                  <a:pt x="716966" y="264788"/>
                </a:cubicBezTo>
                <a:cubicBezTo>
                  <a:pt x="714612" y="268319"/>
                  <a:pt x="710169" y="269951"/>
                  <a:pt x="706374" y="271849"/>
                </a:cubicBezTo>
                <a:cubicBezTo>
                  <a:pt x="697685" y="276194"/>
                  <a:pt x="682732" y="277555"/>
                  <a:pt x="674600" y="278910"/>
                </a:cubicBezTo>
                <a:cubicBezTo>
                  <a:pt x="671069" y="281264"/>
                  <a:pt x="668102" y="284855"/>
                  <a:pt x="664008" y="285971"/>
                </a:cubicBezTo>
                <a:cubicBezTo>
                  <a:pt x="654854" y="288467"/>
                  <a:pt x="642816" y="283154"/>
                  <a:pt x="635764" y="289501"/>
                </a:cubicBezTo>
                <a:cubicBezTo>
                  <a:pt x="628551" y="295993"/>
                  <a:pt x="637161" y="312987"/>
                  <a:pt x="628703" y="317745"/>
                </a:cubicBezTo>
                <a:cubicBezTo>
                  <a:pt x="614307" y="325843"/>
                  <a:pt x="595752" y="320099"/>
                  <a:pt x="579276" y="321276"/>
                </a:cubicBezTo>
                <a:cubicBezTo>
                  <a:pt x="566447" y="340518"/>
                  <a:pt x="579488" y="328337"/>
                  <a:pt x="561624" y="328337"/>
                </a:cubicBezTo>
                <a:cubicBezTo>
                  <a:pt x="528652" y="328337"/>
                  <a:pt x="495721" y="330690"/>
                  <a:pt x="462770" y="331867"/>
                </a:cubicBezTo>
                <a:cubicBezTo>
                  <a:pt x="458270" y="338618"/>
                  <a:pt x="452438" y="348867"/>
                  <a:pt x="445117" y="353050"/>
                </a:cubicBezTo>
                <a:cubicBezTo>
                  <a:pt x="440904" y="355457"/>
                  <a:pt x="435702" y="355404"/>
                  <a:pt x="430995" y="356581"/>
                </a:cubicBezTo>
                <a:cubicBezTo>
                  <a:pt x="428641" y="360111"/>
                  <a:pt x="425605" y="363272"/>
                  <a:pt x="423934" y="367172"/>
                </a:cubicBezTo>
                <a:cubicBezTo>
                  <a:pt x="422023" y="371632"/>
                  <a:pt x="424744" y="379124"/>
                  <a:pt x="420404" y="381294"/>
                </a:cubicBezTo>
                <a:cubicBezTo>
                  <a:pt x="415037" y="383978"/>
                  <a:pt x="408635" y="378941"/>
                  <a:pt x="402751" y="377764"/>
                </a:cubicBezTo>
                <a:cubicBezTo>
                  <a:pt x="400397" y="374233"/>
                  <a:pt x="399630" y="368748"/>
                  <a:pt x="395690" y="367172"/>
                </a:cubicBezTo>
                <a:cubicBezTo>
                  <a:pt x="384868" y="362843"/>
                  <a:pt x="380028" y="380844"/>
                  <a:pt x="378038" y="384825"/>
                </a:cubicBezTo>
                <a:cubicBezTo>
                  <a:pt x="368623" y="383648"/>
                  <a:pt x="359129" y="382991"/>
                  <a:pt x="349794" y="381294"/>
                </a:cubicBezTo>
                <a:cubicBezTo>
                  <a:pt x="346132" y="380628"/>
                  <a:pt x="342924" y="377764"/>
                  <a:pt x="339202" y="377764"/>
                </a:cubicBezTo>
                <a:cubicBezTo>
                  <a:pt x="334350" y="377764"/>
                  <a:pt x="329787" y="380117"/>
                  <a:pt x="325080" y="381294"/>
                </a:cubicBezTo>
                <a:cubicBezTo>
                  <a:pt x="321550" y="377764"/>
                  <a:pt x="315775" y="375527"/>
                  <a:pt x="314489" y="370703"/>
                </a:cubicBezTo>
                <a:cubicBezTo>
                  <a:pt x="310838" y="357011"/>
                  <a:pt x="320490" y="338823"/>
                  <a:pt x="310958" y="328337"/>
                </a:cubicBezTo>
                <a:cubicBezTo>
                  <a:pt x="303790" y="320452"/>
                  <a:pt x="289775" y="330690"/>
                  <a:pt x="279184" y="331867"/>
                </a:cubicBezTo>
                <a:cubicBezTo>
                  <a:pt x="270946" y="356581"/>
                  <a:pt x="279184" y="350696"/>
                  <a:pt x="261531" y="356581"/>
                </a:cubicBezTo>
                <a:cubicBezTo>
                  <a:pt x="258001" y="354227"/>
                  <a:pt x="253294" y="353050"/>
                  <a:pt x="250940" y="349520"/>
                </a:cubicBezTo>
                <a:cubicBezTo>
                  <a:pt x="244991" y="340597"/>
                  <a:pt x="247647" y="326526"/>
                  <a:pt x="250940" y="317745"/>
                </a:cubicBezTo>
                <a:cubicBezTo>
                  <a:pt x="252430" y="313772"/>
                  <a:pt x="255647" y="310684"/>
                  <a:pt x="258001" y="307154"/>
                </a:cubicBezTo>
                <a:cubicBezTo>
                  <a:pt x="256824" y="303623"/>
                  <a:pt x="258163" y="297024"/>
                  <a:pt x="254470" y="296562"/>
                </a:cubicBezTo>
                <a:cubicBezTo>
                  <a:pt x="244535" y="295320"/>
                  <a:pt x="186088" y="317933"/>
                  <a:pt x="205043" y="289501"/>
                </a:cubicBezTo>
                <a:cubicBezTo>
                  <a:pt x="207813" y="285347"/>
                  <a:pt x="212104" y="282440"/>
                  <a:pt x="215635" y="278910"/>
                </a:cubicBezTo>
                <a:cubicBezTo>
                  <a:pt x="216742" y="275588"/>
                  <a:pt x="223941" y="261049"/>
                  <a:pt x="215635" y="257727"/>
                </a:cubicBezTo>
                <a:cubicBezTo>
                  <a:pt x="211130" y="255925"/>
                  <a:pt x="206220" y="260080"/>
                  <a:pt x="201513" y="261257"/>
                </a:cubicBezTo>
                <a:cubicBezTo>
                  <a:pt x="190641" y="277565"/>
                  <a:pt x="193111" y="283252"/>
                  <a:pt x="176799" y="285971"/>
                </a:cubicBezTo>
                <a:cubicBezTo>
                  <a:pt x="166287" y="287723"/>
                  <a:pt x="155616" y="288324"/>
                  <a:pt x="145025" y="289501"/>
                </a:cubicBezTo>
                <a:cubicBezTo>
                  <a:pt x="146202" y="298916"/>
                  <a:pt x="144702" y="309075"/>
                  <a:pt x="148555" y="317745"/>
                </a:cubicBezTo>
                <a:cubicBezTo>
                  <a:pt x="150066" y="321146"/>
                  <a:pt x="155569" y="320254"/>
                  <a:pt x="159147" y="321276"/>
                </a:cubicBezTo>
                <a:cubicBezTo>
                  <a:pt x="163812" y="322609"/>
                  <a:pt x="168562" y="323629"/>
                  <a:pt x="173269" y="324806"/>
                </a:cubicBezTo>
                <a:cubicBezTo>
                  <a:pt x="172092" y="328337"/>
                  <a:pt x="173349" y="334495"/>
                  <a:pt x="169738" y="335398"/>
                </a:cubicBezTo>
                <a:cubicBezTo>
                  <a:pt x="150816" y="340128"/>
                  <a:pt x="137475" y="326834"/>
                  <a:pt x="123842" y="317745"/>
                </a:cubicBezTo>
                <a:lnTo>
                  <a:pt x="113250" y="310684"/>
                </a:lnTo>
                <a:cubicBezTo>
                  <a:pt x="109720" y="311861"/>
                  <a:pt x="104505" y="310984"/>
                  <a:pt x="102659" y="314215"/>
                </a:cubicBezTo>
                <a:cubicBezTo>
                  <a:pt x="99107" y="320430"/>
                  <a:pt x="105198" y="331604"/>
                  <a:pt x="99128" y="335398"/>
                </a:cubicBezTo>
                <a:cubicBezTo>
                  <a:pt x="92071" y="339808"/>
                  <a:pt x="82653" y="333044"/>
                  <a:pt x="74415" y="331867"/>
                </a:cubicBezTo>
                <a:cubicBezTo>
                  <a:pt x="41441" y="298896"/>
                  <a:pt x="99584" y="361658"/>
                  <a:pt x="60293" y="271849"/>
                </a:cubicBezTo>
                <a:cubicBezTo>
                  <a:pt x="57310" y="265030"/>
                  <a:pt x="39110" y="264788"/>
                  <a:pt x="39110" y="264788"/>
                </a:cubicBezTo>
                <a:cubicBezTo>
                  <a:pt x="37933" y="261257"/>
                  <a:pt x="33915" y="257525"/>
                  <a:pt x="35579" y="254196"/>
                </a:cubicBezTo>
                <a:cubicBezTo>
                  <a:pt x="37243" y="250867"/>
                  <a:pt x="49781" y="251569"/>
                  <a:pt x="46171" y="250666"/>
                </a:cubicBezTo>
                <a:cubicBezTo>
                  <a:pt x="33560" y="247513"/>
                  <a:pt x="20280" y="248312"/>
                  <a:pt x="7335" y="247135"/>
                </a:cubicBezTo>
                <a:cubicBezTo>
                  <a:pt x="4981" y="243605"/>
                  <a:pt x="658" y="240770"/>
                  <a:pt x="274" y="236544"/>
                </a:cubicBezTo>
                <a:cubicBezTo>
                  <a:pt x="-585" y="227095"/>
                  <a:pt x="563" y="217217"/>
                  <a:pt x="3805" y="208300"/>
                </a:cubicBezTo>
                <a:cubicBezTo>
                  <a:pt x="5980" y="202318"/>
                  <a:pt x="19944" y="194010"/>
                  <a:pt x="24988" y="190647"/>
                </a:cubicBezTo>
                <a:cubicBezTo>
                  <a:pt x="26165" y="187117"/>
                  <a:pt x="29130" y="183727"/>
                  <a:pt x="28518" y="180056"/>
                </a:cubicBezTo>
                <a:cubicBezTo>
                  <a:pt x="25458" y="161697"/>
                  <a:pt x="11572" y="176054"/>
                  <a:pt x="32049" y="162403"/>
                </a:cubicBezTo>
                <a:cubicBezTo>
                  <a:pt x="37933" y="163580"/>
                  <a:pt x="43880" y="164479"/>
                  <a:pt x="49701" y="165934"/>
                </a:cubicBezTo>
                <a:cubicBezTo>
                  <a:pt x="53311" y="166837"/>
                  <a:pt x="56571" y="169464"/>
                  <a:pt x="60293" y="169464"/>
                </a:cubicBezTo>
                <a:cubicBezTo>
                  <a:pt x="65145" y="169464"/>
                  <a:pt x="69708" y="167111"/>
                  <a:pt x="74415" y="165934"/>
                </a:cubicBezTo>
                <a:cubicBezTo>
                  <a:pt x="82227" y="160725"/>
                  <a:pt x="90164" y="156432"/>
                  <a:pt x="95598" y="148281"/>
                </a:cubicBezTo>
                <a:cubicBezTo>
                  <a:pt x="97662" y="145184"/>
                  <a:pt x="97321" y="140942"/>
                  <a:pt x="99128" y="137689"/>
                </a:cubicBezTo>
                <a:cubicBezTo>
                  <a:pt x="103249" y="130271"/>
                  <a:pt x="113250" y="116506"/>
                  <a:pt x="113250" y="116506"/>
                </a:cubicBezTo>
                <a:cubicBezTo>
                  <a:pt x="88971" y="100320"/>
                  <a:pt x="100118" y="105067"/>
                  <a:pt x="81476" y="98854"/>
                </a:cubicBezTo>
                <a:cubicBezTo>
                  <a:pt x="77945" y="96500"/>
                  <a:pt x="73535" y="95106"/>
                  <a:pt x="70884" y="91793"/>
                </a:cubicBezTo>
                <a:cubicBezTo>
                  <a:pt x="65494" y="85055"/>
                  <a:pt x="71472" y="74728"/>
                  <a:pt x="70884" y="67079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74" name="Freeform 245"/>
          <p:cNvSpPr>
            <a:spLocks/>
          </p:cNvSpPr>
          <p:nvPr/>
        </p:nvSpPr>
        <p:spPr bwMode="auto">
          <a:xfrm rot="21334256">
            <a:off x="3102037" y="3886481"/>
            <a:ext cx="740885" cy="949181"/>
          </a:xfrm>
          <a:custGeom>
            <a:avLst/>
            <a:gdLst>
              <a:gd name="T0" fmla="*/ 2147483647 w 195"/>
              <a:gd name="T1" fmla="*/ 2147483647 h 256"/>
              <a:gd name="T2" fmla="*/ 2147483647 w 195"/>
              <a:gd name="T3" fmla="*/ 2147483647 h 256"/>
              <a:gd name="T4" fmla="*/ 2147483647 w 195"/>
              <a:gd name="T5" fmla="*/ 2147483647 h 256"/>
              <a:gd name="T6" fmla="*/ 2147483647 w 195"/>
              <a:gd name="T7" fmla="*/ 2147483647 h 256"/>
              <a:gd name="T8" fmla="*/ 2147483647 w 195"/>
              <a:gd name="T9" fmla="*/ 2147483647 h 256"/>
              <a:gd name="T10" fmla="*/ 2147483647 w 195"/>
              <a:gd name="T11" fmla="*/ 2147483647 h 256"/>
              <a:gd name="T12" fmla="*/ 2147483647 w 195"/>
              <a:gd name="T13" fmla="*/ 2147483647 h 256"/>
              <a:gd name="T14" fmla="*/ 2147483647 w 195"/>
              <a:gd name="T15" fmla="*/ 2147483647 h 256"/>
              <a:gd name="T16" fmla="*/ 2147483647 w 195"/>
              <a:gd name="T17" fmla="*/ 2147483647 h 256"/>
              <a:gd name="T18" fmla="*/ 2147483647 w 195"/>
              <a:gd name="T19" fmla="*/ 2147483647 h 256"/>
              <a:gd name="T20" fmla="*/ 2147483647 w 195"/>
              <a:gd name="T21" fmla="*/ 2147483647 h 256"/>
              <a:gd name="T22" fmla="*/ 2147483647 w 195"/>
              <a:gd name="T23" fmla="*/ 2147483647 h 256"/>
              <a:gd name="T24" fmla="*/ 2147483647 w 195"/>
              <a:gd name="T25" fmla="*/ 2147483647 h 256"/>
              <a:gd name="T26" fmla="*/ 2147483647 w 195"/>
              <a:gd name="T27" fmla="*/ 2147483647 h 256"/>
              <a:gd name="T28" fmla="*/ 2147483647 w 195"/>
              <a:gd name="T29" fmla="*/ 2147483647 h 256"/>
              <a:gd name="T30" fmla="*/ 2147483647 w 195"/>
              <a:gd name="T31" fmla="*/ 2147483647 h 256"/>
              <a:gd name="T32" fmla="*/ 2147483647 w 195"/>
              <a:gd name="T33" fmla="*/ 2147483647 h 256"/>
              <a:gd name="T34" fmla="*/ 2147483647 w 195"/>
              <a:gd name="T35" fmla="*/ 2147483647 h 256"/>
              <a:gd name="T36" fmla="*/ 2147483647 w 195"/>
              <a:gd name="T37" fmla="*/ 2147483647 h 256"/>
              <a:gd name="T38" fmla="*/ 2147483647 w 195"/>
              <a:gd name="T39" fmla="*/ 2147483647 h 256"/>
              <a:gd name="T40" fmla="*/ 2147483647 w 195"/>
              <a:gd name="T41" fmla="*/ 2147483647 h 256"/>
              <a:gd name="T42" fmla="*/ 2147483647 w 195"/>
              <a:gd name="T43" fmla="*/ 2147483647 h 256"/>
              <a:gd name="T44" fmla="*/ 2147483647 w 195"/>
              <a:gd name="T45" fmla="*/ 2147483647 h 256"/>
              <a:gd name="T46" fmla="*/ 2147483647 w 195"/>
              <a:gd name="T47" fmla="*/ 2147483647 h 256"/>
              <a:gd name="T48" fmla="*/ 2147483647 w 195"/>
              <a:gd name="T49" fmla="*/ 2147483647 h 256"/>
              <a:gd name="T50" fmla="*/ 2147483647 w 195"/>
              <a:gd name="T51" fmla="*/ 2147483647 h 256"/>
              <a:gd name="T52" fmla="*/ 2147483647 w 195"/>
              <a:gd name="T53" fmla="*/ 2147483647 h 256"/>
              <a:gd name="T54" fmla="*/ 2147483647 w 195"/>
              <a:gd name="T55" fmla="*/ 2147483647 h 256"/>
              <a:gd name="T56" fmla="*/ 2147483647 w 195"/>
              <a:gd name="T57" fmla="*/ 2147483647 h 256"/>
              <a:gd name="T58" fmla="*/ 2147483647 w 195"/>
              <a:gd name="T59" fmla="*/ 2147483647 h 256"/>
              <a:gd name="T60" fmla="*/ 2147483647 w 195"/>
              <a:gd name="T61" fmla="*/ 2147483647 h 256"/>
              <a:gd name="T62" fmla="*/ 2147483647 w 195"/>
              <a:gd name="T63" fmla="*/ 2147483647 h 256"/>
              <a:gd name="T64" fmla="*/ 2147483647 w 195"/>
              <a:gd name="T65" fmla="*/ 2147483647 h 256"/>
              <a:gd name="T66" fmla="*/ 2147483647 w 195"/>
              <a:gd name="T67" fmla="*/ 2147483647 h 256"/>
              <a:gd name="T68" fmla="*/ 2147483647 w 195"/>
              <a:gd name="T69" fmla="*/ 2147483647 h 256"/>
              <a:gd name="T70" fmla="*/ 2147483647 w 195"/>
              <a:gd name="T71" fmla="*/ 2147483647 h 256"/>
              <a:gd name="T72" fmla="*/ 2147483647 w 195"/>
              <a:gd name="T73" fmla="*/ 2147483647 h 256"/>
              <a:gd name="T74" fmla="*/ 2147483647 w 195"/>
              <a:gd name="T75" fmla="*/ 2147483647 h 256"/>
              <a:gd name="T76" fmla="*/ 2147483647 w 195"/>
              <a:gd name="T77" fmla="*/ 2147483647 h 256"/>
              <a:gd name="T78" fmla="*/ 2147483647 w 195"/>
              <a:gd name="T79" fmla="*/ 2147483647 h 256"/>
              <a:gd name="T80" fmla="*/ 2147483647 w 195"/>
              <a:gd name="T81" fmla="*/ 2147483647 h 256"/>
              <a:gd name="T82" fmla="*/ 2147483647 w 195"/>
              <a:gd name="T83" fmla="*/ 2147483647 h 256"/>
              <a:gd name="T84" fmla="*/ 2147483647 w 195"/>
              <a:gd name="T85" fmla="*/ 2147483647 h 256"/>
              <a:gd name="T86" fmla="*/ 2147483647 w 195"/>
              <a:gd name="T87" fmla="*/ 2147483647 h 256"/>
              <a:gd name="T88" fmla="*/ 2147483647 w 195"/>
              <a:gd name="T89" fmla="*/ 2147483647 h 256"/>
              <a:gd name="T90" fmla="*/ 2147483647 w 195"/>
              <a:gd name="T91" fmla="*/ 2147483647 h 256"/>
              <a:gd name="T92" fmla="*/ 2147483647 w 195"/>
              <a:gd name="T93" fmla="*/ 2147483647 h 256"/>
              <a:gd name="T94" fmla="*/ 2147483647 w 195"/>
              <a:gd name="T95" fmla="*/ 2147483647 h 256"/>
              <a:gd name="T96" fmla="*/ 2147483647 w 195"/>
              <a:gd name="T97" fmla="*/ 2147483647 h 256"/>
              <a:gd name="T98" fmla="*/ 2147483647 w 195"/>
              <a:gd name="T99" fmla="*/ 214748364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23" name="Freeform 249"/>
          <p:cNvSpPr>
            <a:spLocks/>
          </p:cNvSpPr>
          <p:nvPr/>
        </p:nvSpPr>
        <p:spPr bwMode="auto">
          <a:xfrm rot="21334256">
            <a:off x="4818404" y="4035827"/>
            <a:ext cx="625598" cy="914516"/>
          </a:xfrm>
          <a:custGeom>
            <a:avLst/>
            <a:gdLst>
              <a:gd name="T0" fmla="*/ 2147483647 w 164"/>
              <a:gd name="T1" fmla="*/ 2147483647 h 247"/>
              <a:gd name="T2" fmla="*/ 2147483647 w 164"/>
              <a:gd name="T3" fmla="*/ 2147483647 h 247"/>
              <a:gd name="T4" fmla="*/ 2147483647 w 164"/>
              <a:gd name="T5" fmla="*/ 2147483647 h 247"/>
              <a:gd name="T6" fmla="*/ 2147483647 w 164"/>
              <a:gd name="T7" fmla="*/ 2147483647 h 247"/>
              <a:gd name="T8" fmla="*/ 2147483647 w 164"/>
              <a:gd name="T9" fmla="*/ 2147483647 h 247"/>
              <a:gd name="T10" fmla="*/ 2147483647 w 164"/>
              <a:gd name="T11" fmla="*/ 2147483647 h 247"/>
              <a:gd name="T12" fmla="*/ 2147483647 w 164"/>
              <a:gd name="T13" fmla="*/ 2147483647 h 247"/>
              <a:gd name="T14" fmla="*/ 2147483647 w 164"/>
              <a:gd name="T15" fmla="*/ 2147483647 h 247"/>
              <a:gd name="T16" fmla="*/ 2147483647 w 164"/>
              <a:gd name="T17" fmla="*/ 2147483647 h 247"/>
              <a:gd name="T18" fmla="*/ 2147483647 w 164"/>
              <a:gd name="T19" fmla="*/ 2147483647 h 247"/>
              <a:gd name="T20" fmla="*/ 2147483647 w 164"/>
              <a:gd name="T21" fmla="*/ 2147483647 h 247"/>
              <a:gd name="T22" fmla="*/ 2147483647 w 164"/>
              <a:gd name="T23" fmla="*/ 2147483647 h 247"/>
              <a:gd name="T24" fmla="*/ 2147483647 w 164"/>
              <a:gd name="T25" fmla="*/ 2147483647 h 247"/>
              <a:gd name="T26" fmla="*/ 2147483647 w 164"/>
              <a:gd name="T27" fmla="*/ 2147483647 h 247"/>
              <a:gd name="T28" fmla="*/ 2147483647 w 164"/>
              <a:gd name="T29" fmla="*/ 2147483647 h 247"/>
              <a:gd name="T30" fmla="*/ 2147483647 w 164"/>
              <a:gd name="T31" fmla="*/ 2147483647 h 247"/>
              <a:gd name="T32" fmla="*/ 2147483647 w 164"/>
              <a:gd name="T33" fmla="*/ 2147483647 h 247"/>
              <a:gd name="T34" fmla="*/ 2147483647 w 164"/>
              <a:gd name="T35" fmla="*/ 2147483647 h 247"/>
              <a:gd name="T36" fmla="*/ 2147483647 w 164"/>
              <a:gd name="T37" fmla="*/ 2147483647 h 247"/>
              <a:gd name="T38" fmla="*/ 2147483647 w 164"/>
              <a:gd name="T39" fmla="*/ 2147483647 h 247"/>
              <a:gd name="T40" fmla="*/ 2147483647 w 164"/>
              <a:gd name="T41" fmla="*/ 2147483647 h 247"/>
              <a:gd name="T42" fmla="*/ 2147483647 w 164"/>
              <a:gd name="T43" fmla="*/ 2147483647 h 247"/>
              <a:gd name="T44" fmla="*/ 2147483647 w 164"/>
              <a:gd name="T45" fmla="*/ 2147483647 h 247"/>
              <a:gd name="T46" fmla="*/ 2147483647 w 164"/>
              <a:gd name="T47" fmla="*/ 2147483647 h 247"/>
              <a:gd name="T48" fmla="*/ 2147483647 w 164"/>
              <a:gd name="T49" fmla="*/ 2147483647 h 247"/>
              <a:gd name="T50" fmla="*/ 2147483647 w 164"/>
              <a:gd name="T51" fmla="*/ 2147483647 h 247"/>
              <a:gd name="T52" fmla="*/ 2147483647 w 164"/>
              <a:gd name="T53" fmla="*/ 2147483647 h 247"/>
              <a:gd name="T54" fmla="*/ 2147483647 w 164"/>
              <a:gd name="T55" fmla="*/ 2147483647 h 247"/>
              <a:gd name="T56" fmla="*/ 2147483647 w 164"/>
              <a:gd name="T57" fmla="*/ 2147483647 h 247"/>
              <a:gd name="T58" fmla="*/ 2147483647 w 164"/>
              <a:gd name="T59" fmla="*/ 2147483647 h 247"/>
              <a:gd name="T60" fmla="*/ 2147483647 w 164"/>
              <a:gd name="T61" fmla="*/ 2147483647 h 247"/>
              <a:gd name="T62" fmla="*/ 2147483647 w 164"/>
              <a:gd name="T63" fmla="*/ 2147483647 h 247"/>
              <a:gd name="T64" fmla="*/ 2147483647 w 164"/>
              <a:gd name="T65" fmla="*/ 2147483647 h 247"/>
              <a:gd name="T66" fmla="*/ 2147483647 w 164"/>
              <a:gd name="T67" fmla="*/ 2147483647 h 247"/>
              <a:gd name="T68" fmla="*/ 2147483647 w 164"/>
              <a:gd name="T69" fmla="*/ 2147483647 h 247"/>
              <a:gd name="T70" fmla="*/ 2147483647 w 164"/>
              <a:gd name="T71" fmla="*/ 2147483647 h 247"/>
              <a:gd name="T72" fmla="*/ 2147483647 w 164"/>
              <a:gd name="T73" fmla="*/ 2147483647 h 247"/>
              <a:gd name="T74" fmla="*/ 2147483647 w 164"/>
              <a:gd name="T75" fmla="*/ 2147483647 h 247"/>
              <a:gd name="T76" fmla="*/ 2147483647 w 164"/>
              <a:gd name="T77" fmla="*/ 2147483647 h 247"/>
              <a:gd name="T78" fmla="*/ 2147483647 w 164"/>
              <a:gd name="T79" fmla="*/ 2147483647 h 247"/>
              <a:gd name="T80" fmla="*/ 2147483647 w 164"/>
              <a:gd name="T81" fmla="*/ 2147483647 h 247"/>
              <a:gd name="T82" fmla="*/ 2147483647 w 164"/>
              <a:gd name="T83" fmla="*/ 2147483647 h 247"/>
              <a:gd name="T84" fmla="*/ 2147483647 w 164"/>
              <a:gd name="T85" fmla="*/ 2147483647 h 247"/>
              <a:gd name="T86" fmla="*/ 2147483647 w 164"/>
              <a:gd name="T87" fmla="*/ 2147483647 h 247"/>
              <a:gd name="T88" fmla="*/ 2147483647 w 164"/>
              <a:gd name="T89" fmla="*/ 2147483647 h 247"/>
              <a:gd name="T90" fmla="*/ 2147483647 w 164"/>
              <a:gd name="T91" fmla="*/ 2147483647 h 247"/>
              <a:gd name="T92" fmla="*/ 2147483647 w 164"/>
              <a:gd name="T93" fmla="*/ 2147483647 h 247"/>
              <a:gd name="T94" fmla="*/ 2147483647 w 164"/>
              <a:gd name="T95" fmla="*/ 2147483647 h 247"/>
              <a:gd name="T96" fmla="*/ 2147483647 w 164"/>
              <a:gd name="T97" fmla="*/ 2147483647 h 247"/>
              <a:gd name="T98" fmla="*/ 2147483647 w 164"/>
              <a:gd name="T99" fmla="*/ 2147483647 h 247"/>
              <a:gd name="T100" fmla="*/ 2147483647 w 164"/>
              <a:gd name="T101" fmla="*/ 2147483647 h 247"/>
              <a:gd name="T102" fmla="*/ 2147483647 w 164"/>
              <a:gd name="T103" fmla="*/ 2147483647 h 247"/>
              <a:gd name="T104" fmla="*/ 2147483647 w 164"/>
              <a:gd name="T105" fmla="*/ 2147483647 h 247"/>
              <a:gd name="T106" fmla="*/ 2147483647 w 164"/>
              <a:gd name="T107" fmla="*/ 2147483647 h 247"/>
              <a:gd name="T108" fmla="*/ 2147483647 w 164"/>
              <a:gd name="T109" fmla="*/ 2147483647 h 24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4"/>
              <a:gd name="T166" fmla="*/ 0 h 247"/>
              <a:gd name="T167" fmla="*/ 164 w 164"/>
              <a:gd name="T168" fmla="*/ 247 h 24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4" h="247">
                <a:moveTo>
                  <a:pt x="128" y="35"/>
                </a:moveTo>
                <a:lnTo>
                  <a:pt x="129" y="39"/>
                </a:lnTo>
                <a:lnTo>
                  <a:pt x="131" y="42"/>
                </a:lnTo>
                <a:lnTo>
                  <a:pt x="132" y="44"/>
                </a:lnTo>
                <a:lnTo>
                  <a:pt x="133" y="44"/>
                </a:lnTo>
                <a:lnTo>
                  <a:pt x="133" y="47"/>
                </a:lnTo>
                <a:lnTo>
                  <a:pt x="135" y="53"/>
                </a:lnTo>
                <a:lnTo>
                  <a:pt x="135" y="57"/>
                </a:lnTo>
                <a:lnTo>
                  <a:pt x="135" y="64"/>
                </a:lnTo>
                <a:lnTo>
                  <a:pt x="136" y="69"/>
                </a:lnTo>
                <a:lnTo>
                  <a:pt x="136" y="70"/>
                </a:lnTo>
                <a:lnTo>
                  <a:pt x="138" y="75"/>
                </a:lnTo>
                <a:lnTo>
                  <a:pt x="141" y="76"/>
                </a:lnTo>
                <a:lnTo>
                  <a:pt x="142" y="76"/>
                </a:lnTo>
                <a:lnTo>
                  <a:pt x="145" y="83"/>
                </a:lnTo>
                <a:lnTo>
                  <a:pt x="148" y="89"/>
                </a:lnTo>
                <a:lnTo>
                  <a:pt x="148" y="91"/>
                </a:lnTo>
                <a:lnTo>
                  <a:pt x="144" y="92"/>
                </a:lnTo>
                <a:lnTo>
                  <a:pt x="141" y="94"/>
                </a:lnTo>
                <a:lnTo>
                  <a:pt x="139" y="97"/>
                </a:lnTo>
                <a:lnTo>
                  <a:pt x="139" y="99"/>
                </a:lnTo>
                <a:lnTo>
                  <a:pt x="141" y="101"/>
                </a:lnTo>
                <a:lnTo>
                  <a:pt x="141" y="102"/>
                </a:lnTo>
                <a:lnTo>
                  <a:pt x="142" y="104"/>
                </a:lnTo>
                <a:lnTo>
                  <a:pt x="142" y="105"/>
                </a:lnTo>
                <a:lnTo>
                  <a:pt x="142" y="107"/>
                </a:lnTo>
                <a:lnTo>
                  <a:pt x="142" y="108"/>
                </a:lnTo>
                <a:lnTo>
                  <a:pt x="144" y="111"/>
                </a:lnTo>
                <a:lnTo>
                  <a:pt x="147" y="114"/>
                </a:lnTo>
                <a:lnTo>
                  <a:pt x="150" y="113"/>
                </a:lnTo>
                <a:lnTo>
                  <a:pt x="151" y="111"/>
                </a:lnTo>
                <a:lnTo>
                  <a:pt x="153" y="114"/>
                </a:lnTo>
                <a:lnTo>
                  <a:pt x="153" y="116"/>
                </a:lnTo>
                <a:lnTo>
                  <a:pt x="151" y="116"/>
                </a:lnTo>
                <a:lnTo>
                  <a:pt x="144" y="117"/>
                </a:lnTo>
                <a:lnTo>
                  <a:pt x="142" y="116"/>
                </a:lnTo>
                <a:lnTo>
                  <a:pt x="141" y="116"/>
                </a:lnTo>
                <a:lnTo>
                  <a:pt x="139" y="116"/>
                </a:lnTo>
                <a:lnTo>
                  <a:pt x="138" y="121"/>
                </a:lnTo>
                <a:lnTo>
                  <a:pt x="139" y="127"/>
                </a:lnTo>
                <a:lnTo>
                  <a:pt x="141" y="130"/>
                </a:lnTo>
                <a:lnTo>
                  <a:pt x="142" y="132"/>
                </a:lnTo>
                <a:lnTo>
                  <a:pt x="145" y="130"/>
                </a:lnTo>
                <a:lnTo>
                  <a:pt x="148" y="130"/>
                </a:lnTo>
                <a:lnTo>
                  <a:pt x="150" y="132"/>
                </a:lnTo>
                <a:lnTo>
                  <a:pt x="153" y="133"/>
                </a:lnTo>
                <a:lnTo>
                  <a:pt x="154" y="136"/>
                </a:lnTo>
                <a:lnTo>
                  <a:pt x="157" y="142"/>
                </a:lnTo>
                <a:lnTo>
                  <a:pt x="160" y="148"/>
                </a:lnTo>
                <a:lnTo>
                  <a:pt x="161" y="149"/>
                </a:lnTo>
                <a:lnTo>
                  <a:pt x="163" y="152"/>
                </a:lnTo>
                <a:lnTo>
                  <a:pt x="164" y="155"/>
                </a:lnTo>
                <a:lnTo>
                  <a:pt x="160" y="158"/>
                </a:lnTo>
                <a:lnTo>
                  <a:pt x="157" y="160"/>
                </a:lnTo>
                <a:lnTo>
                  <a:pt x="151" y="162"/>
                </a:lnTo>
                <a:lnTo>
                  <a:pt x="150" y="162"/>
                </a:lnTo>
                <a:lnTo>
                  <a:pt x="147" y="160"/>
                </a:lnTo>
                <a:lnTo>
                  <a:pt x="145" y="160"/>
                </a:lnTo>
                <a:lnTo>
                  <a:pt x="144" y="160"/>
                </a:lnTo>
                <a:lnTo>
                  <a:pt x="142" y="160"/>
                </a:lnTo>
                <a:lnTo>
                  <a:pt x="141" y="157"/>
                </a:lnTo>
                <a:lnTo>
                  <a:pt x="136" y="160"/>
                </a:lnTo>
                <a:lnTo>
                  <a:pt x="135" y="161"/>
                </a:lnTo>
                <a:lnTo>
                  <a:pt x="128" y="164"/>
                </a:lnTo>
                <a:lnTo>
                  <a:pt x="128" y="165"/>
                </a:lnTo>
                <a:lnTo>
                  <a:pt x="128" y="170"/>
                </a:lnTo>
                <a:lnTo>
                  <a:pt x="129" y="170"/>
                </a:lnTo>
                <a:lnTo>
                  <a:pt x="129" y="173"/>
                </a:lnTo>
                <a:lnTo>
                  <a:pt x="129" y="174"/>
                </a:lnTo>
                <a:lnTo>
                  <a:pt x="129" y="176"/>
                </a:lnTo>
                <a:lnTo>
                  <a:pt x="131" y="179"/>
                </a:lnTo>
                <a:lnTo>
                  <a:pt x="128" y="180"/>
                </a:lnTo>
                <a:lnTo>
                  <a:pt x="126" y="182"/>
                </a:lnTo>
                <a:lnTo>
                  <a:pt x="125" y="183"/>
                </a:lnTo>
                <a:lnTo>
                  <a:pt x="123" y="184"/>
                </a:lnTo>
                <a:lnTo>
                  <a:pt x="123" y="186"/>
                </a:lnTo>
                <a:lnTo>
                  <a:pt x="125" y="190"/>
                </a:lnTo>
                <a:lnTo>
                  <a:pt x="125" y="192"/>
                </a:lnTo>
                <a:lnTo>
                  <a:pt x="123" y="195"/>
                </a:lnTo>
                <a:lnTo>
                  <a:pt x="125" y="198"/>
                </a:lnTo>
                <a:lnTo>
                  <a:pt x="126" y="198"/>
                </a:lnTo>
                <a:lnTo>
                  <a:pt x="126" y="199"/>
                </a:lnTo>
                <a:lnTo>
                  <a:pt x="126" y="201"/>
                </a:lnTo>
                <a:lnTo>
                  <a:pt x="126" y="202"/>
                </a:lnTo>
                <a:lnTo>
                  <a:pt x="126" y="204"/>
                </a:lnTo>
                <a:lnTo>
                  <a:pt x="128" y="208"/>
                </a:lnTo>
                <a:lnTo>
                  <a:pt x="131" y="208"/>
                </a:lnTo>
                <a:lnTo>
                  <a:pt x="131" y="209"/>
                </a:lnTo>
                <a:lnTo>
                  <a:pt x="131" y="212"/>
                </a:lnTo>
                <a:lnTo>
                  <a:pt x="129" y="214"/>
                </a:lnTo>
                <a:lnTo>
                  <a:pt x="128" y="215"/>
                </a:lnTo>
                <a:lnTo>
                  <a:pt x="114" y="215"/>
                </a:lnTo>
                <a:lnTo>
                  <a:pt x="114" y="201"/>
                </a:lnTo>
                <a:lnTo>
                  <a:pt x="107" y="201"/>
                </a:lnTo>
                <a:lnTo>
                  <a:pt x="107" y="211"/>
                </a:lnTo>
                <a:lnTo>
                  <a:pt x="104" y="209"/>
                </a:lnTo>
                <a:lnTo>
                  <a:pt x="95" y="221"/>
                </a:lnTo>
                <a:lnTo>
                  <a:pt x="109" y="231"/>
                </a:lnTo>
                <a:lnTo>
                  <a:pt x="100" y="247"/>
                </a:lnTo>
                <a:lnTo>
                  <a:pt x="85" y="240"/>
                </a:lnTo>
                <a:lnTo>
                  <a:pt x="92" y="230"/>
                </a:lnTo>
                <a:lnTo>
                  <a:pt x="72" y="202"/>
                </a:lnTo>
                <a:lnTo>
                  <a:pt x="75" y="202"/>
                </a:lnTo>
                <a:lnTo>
                  <a:pt x="76" y="202"/>
                </a:lnTo>
                <a:lnTo>
                  <a:pt x="76" y="201"/>
                </a:lnTo>
                <a:lnTo>
                  <a:pt x="76" y="199"/>
                </a:lnTo>
                <a:lnTo>
                  <a:pt x="76" y="196"/>
                </a:lnTo>
                <a:lnTo>
                  <a:pt x="78" y="193"/>
                </a:lnTo>
                <a:lnTo>
                  <a:pt x="79" y="190"/>
                </a:lnTo>
                <a:lnTo>
                  <a:pt x="73" y="190"/>
                </a:lnTo>
                <a:lnTo>
                  <a:pt x="72" y="187"/>
                </a:lnTo>
                <a:lnTo>
                  <a:pt x="63" y="193"/>
                </a:lnTo>
                <a:lnTo>
                  <a:pt x="53" y="192"/>
                </a:lnTo>
                <a:lnTo>
                  <a:pt x="51" y="182"/>
                </a:lnTo>
                <a:lnTo>
                  <a:pt x="50" y="180"/>
                </a:lnTo>
                <a:lnTo>
                  <a:pt x="47" y="180"/>
                </a:lnTo>
                <a:lnTo>
                  <a:pt x="43" y="182"/>
                </a:lnTo>
                <a:lnTo>
                  <a:pt x="41" y="183"/>
                </a:lnTo>
                <a:lnTo>
                  <a:pt x="40" y="187"/>
                </a:lnTo>
                <a:lnTo>
                  <a:pt x="43" y="190"/>
                </a:lnTo>
                <a:lnTo>
                  <a:pt x="43" y="192"/>
                </a:lnTo>
                <a:lnTo>
                  <a:pt x="41" y="193"/>
                </a:lnTo>
                <a:lnTo>
                  <a:pt x="40" y="193"/>
                </a:lnTo>
                <a:lnTo>
                  <a:pt x="40" y="192"/>
                </a:lnTo>
                <a:lnTo>
                  <a:pt x="38" y="192"/>
                </a:lnTo>
                <a:lnTo>
                  <a:pt x="38" y="196"/>
                </a:lnTo>
                <a:lnTo>
                  <a:pt x="37" y="196"/>
                </a:lnTo>
                <a:lnTo>
                  <a:pt x="35" y="196"/>
                </a:lnTo>
                <a:lnTo>
                  <a:pt x="32" y="192"/>
                </a:lnTo>
                <a:lnTo>
                  <a:pt x="31" y="195"/>
                </a:lnTo>
                <a:lnTo>
                  <a:pt x="29" y="195"/>
                </a:lnTo>
                <a:lnTo>
                  <a:pt x="28" y="196"/>
                </a:lnTo>
                <a:lnTo>
                  <a:pt x="7" y="182"/>
                </a:lnTo>
                <a:lnTo>
                  <a:pt x="6" y="180"/>
                </a:lnTo>
                <a:lnTo>
                  <a:pt x="19" y="167"/>
                </a:lnTo>
                <a:lnTo>
                  <a:pt x="16" y="165"/>
                </a:lnTo>
                <a:lnTo>
                  <a:pt x="35" y="146"/>
                </a:lnTo>
                <a:lnTo>
                  <a:pt x="37" y="141"/>
                </a:lnTo>
                <a:lnTo>
                  <a:pt x="38" y="136"/>
                </a:lnTo>
                <a:lnTo>
                  <a:pt x="38" y="133"/>
                </a:lnTo>
                <a:lnTo>
                  <a:pt x="38" y="130"/>
                </a:lnTo>
                <a:lnTo>
                  <a:pt x="32" y="138"/>
                </a:lnTo>
                <a:lnTo>
                  <a:pt x="22" y="130"/>
                </a:lnTo>
                <a:lnTo>
                  <a:pt x="19" y="130"/>
                </a:lnTo>
                <a:lnTo>
                  <a:pt x="15" y="127"/>
                </a:lnTo>
                <a:lnTo>
                  <a:pt x="16" y="116"/>
                </a:lnTo>
                <a:lnTo>
                  <a:pt x="21" y="117"/>
                </a:lnTo>
                <a:lnTo>
                  <a:pt x="24" y="119"/>
                </a:lnTo>
                <a:lnTo>
                  <a:pt x="28" y="116"/>
                </a:lnTo>
                <a:lnTo>
                  <a:pt x="29" y="114"/>
                </a:lnTo>
                <a:lnTo>
                  <a:pt x="29" y="111"/>
                </a:lnTo>
                <a:lnTo>
                  <a:pt x="28" y="108"/>
                </a:lnTo>
                <a:lnTo>
                  <a:pt x="28" y="107"/>
                </a:lnTo>
                <a:lnTo>
                  <a:pt x="27" y="105"/>
                </a:lnTo>
                <a:lnTo>
                  <a:pt x="37" y="101"/>
                </a:lnTo>
                <a:lnTo>
                  <a:pt x="40" y="101"/>
                </a:lnTo>
                <a:lnTo>
                  <a:pt x="43" y="101"/>
                </a:lnTo>
                <a:lnTo>
                  <a:pt x="46" y="101"/>
                </a:lnTo>
                <a:lnTo>
                  <a:pt x="48" y="99"/>
                </a:lnTo>
                <a:lnTo>
                  <a:pt x="51" y="99"/>
                </a:lnTo>
                <a:lnTo>
                  <a:pt x="54" y="98"/>
                </a:lnTo>
                <a:lnTo>
                  <a:pt x="51" y="97"/>
                </a:lnTo>
                <a:lnTo>
                  <a:pt x="51" y="94"/>
                </a:lnTo>
                <a:lnTo>
                  <a:pt x="51" y="91"/>
                </a:lnTo>
                <a:lnTo>
                  <a:pt x="51" y="88"/>
                </a:lnTo>
                <a:lnTo>
                  <a:pt x="51" y="85"/>
                </a:lnTo>
                <a:lnTo>
                  <a:pt x="50" y="82"/>
                </a:lnTo>
                <a:lnTo>
                  <a:pt x="47" y="80"/>
                </a:lnTo>
                <a:lnTo>
                  <a:pt x="44" y="79"/>
                </a:lnTo>
                <a:lnTo>
                  <a:pt x="44" y="78"/>
                </a:lnTo>
                <a:lnTo>
                  <a:pt x="41" y="73"/>
                </a:lnTo>
                <a:lnTo>
                  <a:pt x="40" y="72"/>
                </a:lnTo>
                <a:lnTo>
                  <a:pt x="38" y="70"/>
                </a:lnTo>
                <a:lnTo>
                  <a:pt x="37" y="69"/>
                </a:lnTo>
                <a:lnTo>
                  <a:pt x="35" y="63"/>
                </a:lnTo>
                <a:lnTo>
                  <a:pt x="34" y="63"/>
                </a:lnTo>
                <a:lnTo>
                  <a:pt x="32" y="64"/>
                </a:lnTo>
                <a:lnTo>
                  <a:pt x="34" y="66"/>
                </a:lnTo>
                <a:lnTo>
                  <a:pt x="32" y="66"/>
                </a:lnTo>
                <a:lnTo>
                  <a:pt x="31" y="66"/>
                </a:lnTo>
                <a:lnTo>
                  <a:pt x="29" y="64"/>
                </a:lnTo>
                <a:lnTo>
                  <a:pt x="29" y="63"/>
                </a:lnTo>
                <a:lnTo>
                  <a:pt x="29" y="61"/>
                </a:lnTo>
                <a:lnTo>
                  <a:pt x="28" y="61"/>
                </a:lnTo>
                <a:lnTo>
                  <a:pt x="27" y="60"/>
                </a:lnTo>
                <a:lnTo>
                  <a:pt x="25" y="57"/>
                </a:lnTo>
                <a:lnTo>
                  <a:pt x="24" y="54"/>
                </a:lnTo>
                <a:lnTo>
                  <a:pt x="21" y="54"/>
                </a:lnTo>
                <a:lnTo>
                  <a:pt x="18" y="51"/>
                </a:lnTo>
                <a:lnTo>
                  <a:pt x="16" y="50"/>
                </a:lnTo>
                <a:lnTo>
                  <a:pt x="16" y="48"/>
                </a:lnTo>
                <a:lnTo>
                  <a:pt x="18" y="45"/>
                </a:lnTo>
                <a:lnTo>
                  <a:pt x="18" y="42"/>
                </a:lnTo>
                <a:lnTo>
                  <a:pt x="16" y="42"/>
                </a:lnTo>
                <a:lnTo>
                  <a:pt x="13" y="44"/>
                </a:lnTo>
                <a:lnTo>
                  <a:pt x="12" y="44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4"/>
                </a:lnTo>
                <a:lnTo>
                  <a:pt x="6" y="31"/>
                </a:lnTo>
                <a:lnTo>
                  <a:pt x="6" y="29"/>
                </a:lnTo>
                <a:lnTo>
                  <a:pt x="5" y="29"/>
                </a:lnTo>
                <a:lnTo>
                  <a:pt x="5" y="28"/>
                </a:lnTo>
                <a:lnTo>
                  <a:pt x="3" y="26"/>
                </a:lnTo>
                <a:lnTo>
                  <a:pt x="2" y="25"/>
                </a:lnTo>
                <a:lnTo>
                  <a:pt x="2" y="22"/>
                </a:lnTo>
                <a:lnTo>
                  <a:pt x="2" y="20"/>
                </a:lnTo>
                <a:lnTo>
                  <a:pt x="0" y="19"/>
                </a:lnTo>
                <a:lnTo>
                  <a:pt x="2" y="17"/>
                </a:lnTo>
                <a:lnTo>
                  <a:pt x="3" y="16"/>
                </a:lnTo>
                <a:lnTo>
                  <a:pt x="5" y="15"/>
                </a:lnTo>
                <a:lnTo>
                  <a:pt x="7" y="13"/>
                </a:lnTo>
                <a:lnTo>
                  <a:pt x="7" y="12"/>
                </a:lnTo>
                <a:lnTo>
                  <a:pt x="7" y="7"/>
                </a:lnTo>
                <a:lnTo>
                  <a:pt x="6" y="6"/>
                </a:lnTo>
                <a:lnTo>
                  <a:pt x="5" y="4"/>
                </a:lnTo>
                <a:lnTo>
                  <a:pt x="3" y="4"/>
                </a:lnTo>
                <a:lnTo>
                  <a:pt x="2" y="3"/>
                </a:lnTo>
                <a:lnTo>
                  <a:pt x="3" y="1"/>
                </a:lnTo>
                <a:lnTo>
                  <a:pt x="5" y="0"/>
                </a:lnTo>
                <a:lnTo>
                  <a:pt x="6" y="0"/>
                </a:lnTo>
                <a:lnTo>
                  <a:pt x="9" y="4"/>
                </a:lnTo>
                <a:lnTo>
                  <a:pt x="9" y="6"/>
                </a:lnTo>
                <a:lnTo>
                  <a:pt x="10" y="10"/>
                </a:lnTo>
                <a:lnTo>
                  <a:pt x="12" y="13"/>
                </a:lnTo>
                <a:lnTo>
                  <a:pt x="12" y="15"/>
                </a:lnTo>
                <a:lnTo>
                  <a:pt x="10" y="16"/>
                </a:lnTo>
                <a:lnTo>
                  <a:pt x="12" y="17"/>
                </a:lnTo>
                <a:lnTo>
                  <a:pt x="13" y="17"/>
                </a:lnTo>
                <a:lnTo>
                  <a:pt x="16" y="20"/>
                </a:lnTo>
                <a:lnTo>
                  <a:pt x="18" y="19"/>
                </a:lnTo>
                <a:lnTo>
                  <a:pt x="18" y="17"/>
                </a:lnTo>
                <a:lnTo>
                  <a:pt x="18" y="16"/>
                </a:lnTo>
                <a:lnTo>
                  <a:pt x="19" y="16"/>
                </a:lnTo>
                <a:lnTo>
                  <a:pt x="21" y="16"/>
                </a:lnTo>
                <a:lnTo>
                  <a:pt x="24" y="16"/>
                </a:lnTo>
                <a:lnTo>
                  <a:pt x="28" y="16"/>
                </a:lnTo>
                <a:lnTo>
                  <a:pt x="28" y="17"/>
                </a:lnTo>
                <a:lnTo>
                  <a:pt x="31" y="19"/>
                </a:lnTo>
                <a:lnTo>
                  <a:pt x="32" y="22"/>
                </a:lnTo>
                <a:lnTo>
                  <a:pt x="34" y="23"/>
                </a:lnTo>
                <a:lnTo>
                  <a:pt x="35" y="22"/>
                </a:lnTo>
                <a:lnTo>
                  <a:pt x="34" y="19"/>
                </a:lnTo>
                <a:lnTo>
                  <a:pt x="35" y="19"/>
                </a:lnTo>
                <a:lnTo>
                  <a:pt x="35" y="17"/>
                </a:lnTo>
                <a:lnTo>
                  <a:pt x="37" y="17"/>
                </a:lnTo>
                <a:lnTo>
                  <a:pt x="40" y="19"/>
                </a:lnTo>
                <a:lnTo>
                  <a:pt x="43" y="19"/>
                </a:lnTo>
                <a:lnTo>
                  <a:pt x="44" y="20"/>
                </a:lnTo>
                <a:lnTo>
                  <a:pt x="46" y="20"/>
                </a:lnTo>
                <a:lnTo>
                  <a:pt x="47" y="20"/>
                </a:lnTo>
                <a:lnTo>
                  <a:pt x="50" y="19"/>
                </a:lnTo>
                <a:lnTo>
                  <a:pt x="53" y="19"/>
                </a:lnTo>
                <a:lnTo>
                  <a:pt x="54" y="22"/>
                </a:lnTo>
                <a:lnTo>
                  <a:pt x="56" y="23"/>
                </a:lnTo>
                <a:lnTo>
                  <a:pt x="59" y="26"/>
                </a:lnTo>
                <a:lnTo>
                  <a:pt x="59" y="28"/>
                </a:lnTo>
                <a:lnTo>
                  <a:pt x="59" y="29"/>
                </a:lnTo>
                <a:lnTo>
                  <a:pt x="56" y="31"/>
                </a:lnTo>
                <a:lnTo>
                  <a:pt x="56" y="32"/>
                </a:lnTo>
                <a:lnTo>
                  <a:pt x="57" y="32"/>
                </a:lnTo>
                <a:lnTo>
                  <a:pt x="59" y="32"/>
                </a:lnTo>
                <a:lnTo>
                  <a:pt x="60" y="32"/>
                </a:lnTo>
                <a:lnTo>
                  <a:pt x="60" y="34"/>
                </a:lnTo>
                <a:lnTo>
                  <a:pt x="60" y="35"/>
                </a:lnTo>
                <a:lnTo>
                  <a:pt x="59" y="35"/>
                </a:lnTo>
                <a:lnTo>
                  <a:pt x="57" y="36"/>
                </a:lnTo>
                <a:lnTo>
                  <a:pt x="59" y="36"/>
                </a:lnTo>
                <a:lnTo>
                  <a:pt x="54" y="36"/>
                </a:lnTo>
                <a:lnTo>
                  <a:pt x="51" y="39"/>
                </a:lnTo>
                <a:lnTo>
                  <a:pt x="48" y="41"/>
                </a:lnTo>
                <a:lnTo>
                  <a:pt x="46" y="42"/>
                </a:lnTo>
                <a:lnTo>
                  <a:pt x="44" y="48"/>
                </a:lnTo>
                <a:lnTo>
                  <a:pt x="46" y="51"/>
                </a:lnTo>
                <a:lnTo>
                  <a:pt x="47" y="54"/>
                </a:lnTo>
                <a:lnTo>
                  <a:pt x="48" y="56"/>
                </a:lnTo>
                <a:lnTo>
                  <a:pt x="53" y="53"/>
                </a:lnTo>
                <a:lnTo>
                  <a:pt x="56" y="51"/>
                </a:lnTo>
                <a:lnTo>
                  <a:pt x="59" y="50"/>
                </a:lnTo>
                <a:lnTo>
                  <a:pt x="57" y="48"/>
                </a:lnTo>
                <a:lnTo>
                  <a:pt x="65" y="47"/>
                </a:lnTo>
                <a:lnTo>
                  <a:pt x="65" y="48"/>
                </a:lnTo>
                <a:lnTo>
                  <a:pt x="68" y="48"/>
                </a:lnTo>
                <a:lnTo>
                  <a:pt x="69" y="48"/>
                </a:lnTo>
                <a:lnTo>
                  <a:pt x="69" y="50"/>
                </a:lnTo>
                <a:lnTo>
                  <a:pt x="69" y="54"/>
                </a:lnTo>
                <a:lnTo>
                  <a:pt x="68" y="54"/>
                </a:lnTo>
                <a:lnTo>
                  <a:pt x="72" y="56"/>
                </a:lnTo>
                <a:lnTo>
                  <a:pt x="73" y="57"/>
                </a:lnTo>
                <a:lnTo>
                  <a:pt x="75" y="58"/>
                </a:lnTo>
                <a:lnTo>
                  <a:pt x="85" y="56"/>
                </a:lnTo>
                <a:lnTo>
                  <a:pt x="91" y="53"/>
                </a:lnTo>
                <a:lnTo>
                  <a:pt x="92" y="53"/>
                </a:lnTo>
                <a:lnTo>
                  <a:pt x="92" y="48"/>
                </a:lnTo>
                <a:lnTo>
                  <a:pt x="91" y="47"/>
                </a:lnTo>
                <a:lnTo>
                  <a:pt x="91" y="45"/>
                </a:lnTo>
                <a:lnTo>
                  <a:pt x="95" y="44"/>
                </a:lnTo>
                <a:lnTo>
                  <a:pt x="100" y="42"/>
                </a:lnTo>
                <a:lnTo>
                  <a:pt x="107" y="39"/>
                </a:lnTo>
                <a:lnTo>
                  <a:pt x="112" y="38"/>
                </a:lnTo>
                <a:lnTo>
                  <a:pt x="117" y="36"/>
                </a:lnTo>
                <a:lnTo>
                  <a:pt x="120" y="35"/>
                </a:lnTo>
                <a:lnTo>
                  <a:pt x="123" y="35"/>
                </a:lnTo>
                <a:lnTo>
                  <a:pt x="128" y="34"/>
                </a:lnTo>
                <a:lnTo>
                  <a:pt x="128" y="3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4" name="Freeform 250"/>
          <p:cNvSpPr>
            <a:spLocks/>
          </p:cNvSpPr>
          <p:nvPr/>
        </p:nvSpPr>
        <p:spPr bwMode="auto">
          <a:xfrm rot="21334256">
            <a:off x="3757451" y="2599821"/>
            <a:ext cx="1042665" cy="491922"/>
          </a:xfrm>
          <a:custGeom>
            <a:avLst/>
            <a:gdLst>
              <a:gd name="T0" fmla="*/ 2147483647 w 274"/>
              <a:gd name="T1" fmla="*/ 2147483647 h 133"/>
              <a:gd name="T2" fmla="*/ 2147483647 w 274"/>
              <a:gd name="T3" fmla="*/ 2147483647 h 133"/>
              <a:gd name="T4" fmla="*/ 2147483647 w 274"/>
              <a:gd name="T5" fmla="*/ 2147483647 h 133"/>
              <a:gd name="T6" fmla="*/ 2147483647 w 274"/>
              <a:gd name="T7" fmla="*/ 2147483647 h 133"/>
              <a:gd name="T8" fmla="*/ 2147483647 w 274"/>
              <a:gd name="T9" fmla="*/ 2147483647 h 133"/>
              <a:gd name="T10" fmla="*/ 2147483647 w 274"/>
              <a:gd name="T11" fmla="*/ 2147483647 h 133"/>
              <a:gd name="T12" fmla="*/ 2147483647 w 274"/>
              <a:gd name="T13" fmla="*/ 2147483647 h 133"/>
              <a:gd name="T14" fmla="*/ 2147483647 w 274"/>
              <a:gd name="T15" fmla="*/ 2147483647 h 133"/>
              <a:gd name="T16" fmla="*/ 2147483647 w 274"/>
              <a:gd name="T17" fmla="*/ 2147483647 h 133"/>
              <a:gd name="T18" fmla="*/ 2147483647 w 274"/>
              <a:gd name="T19" fmla="*/ 2147483647 h 133"/>
              <a:gd name="T20" fmla="*/ 2147483647 w 274"/>
              <a:gd name="T21" fmla="*/ 2147483647 h 133"/>
              <a:gd name="T22" fmla="*/ 2147483647 w 274"/>
              <a:gd name="T23" fmla="*/ 2147483647 h 133"/>
              <a:gd name="T24" fmla="*/ 2147483647 w 274"/>
              <a:gd name="T25" fmla="*/ 2147483647 h 133"/>
              <a:gd name="T26" fmla="*/ 2147483647 w 274"/>
              <a:gd name="T27" fmla="*/ 2147483647 h 133"/>
              <a:gd name="T28" fmla="*/ 2147483647 w 274"/>
              <a:gd name="T29" fmla="*/ 2147483647 h 133"/>
              <a:gd name="T30" fmla="*/ 2147483647 w 274"/>
              <a:gd name="T31" fmla="*/ 2147483647 h 133"/>
              <a:gd name="T32" fmla="*/ 2147483647 w 274"/>
              <a:gd name="T33" fmla="*/ 2147483647 h 133"/>
              <a:gd name="T34" fmla="*/ 2147483647 w 274"/>
              <a:gd name="T35" fmla="*/ 2147483647 h 133"/>
              <a:gd name="T36" fmla="*/ 2147483647 w 274"/>
              <a:gd name="T37" fmla="*/ 2147483647 h 133"/>
              <a:gd name="T38" fmla="*/ 2147483647 w 274"/>
              <a:gd name="T39" fmla="*/ 2147483647 h 133"/>
              <a:gd name="T40" fmla="*/ 2147483647 w 274"/>
              <a:gd name="T41" fmla="*/ 2147483647 h 133"/>
              <a:gd name="T42" fmla="*/ 2147483647 w 274"/>
              <a:gd name="T43" fmla="*/ 2147483647 h 133"/>
              <a:gd name="T44" fmla="*/ 2147483647 w 274"/>
              <a:gd name="T45" fmla="*/ 2147483647 h 133"/>
              <a:gd name="T46" fmla="*/ 2147483647 w 274"/>
              <a:gd name="T47" fmla="*/ 2147483647 h 133"/>
              <a:gd name="T48" fmla="*/ 2147483647 w 274"/>
              <a:gd name="T49" fmla="*/ 2147483647 h 133"/>
              <a:gd name="T50" fmla="*/ 2147483647 w 274"/>
              <a:gd name="T51" fmla="*/ 2147483647 h 133"/>
              <a:gd name="T52" fmla="*/ 2147483647 w 274"/>
              <a:gd name="T53" fmla="*/ 2147483647 h 133"/>
              <a:gd name="T54" fmla="*/ 2147483647 w 274"/>
              <a:gd name="T55" fmla="*/ 2147483647 h 133"/>
              <a:gd name="T56" fmla="*/ 2147483647 w 274"/>
              <a:gd name="T57" fmla="*/ 2147483647 h 133"/>
              <a:gd name="T58" fmla="*/ 2147483647 w 274"/>
              <a:gd name="T59" fmla="*/ 2147483647 h 133"/>
              <a:gd name="T60" fmla="*/ 2147483647 w 274"/>
              <a:gd name="T61" fmla="*/ 2147483647 h 133"/>
              <a:gd name="T62" fmla="*/ 2147483647 w 274"/>
              <a:gd name="T63" fmla="*/ 2147483647 h 133"/>
              <a:gd name="T64" fmla="*/ 2147483647 w 274"/>
              <a:gd name="T65" fmla="*/ 2147483647 h 133"/>
              <a:gd name="T66" fmla="*/ 2147483647 w 274"/>
              <a:gd name="T67" fmla="*/ 2147483647 h 133"/>
              <a:gd name="T68" fmla="*/ 2147483647 w 274"/>
              <a:gd name="T69" fmla="*/ 2147483647 h 133"/>
              <a:gd name="T70" fmla="*/ 2147483647 w 274"/>
              <a:gd name="T71" fmla="*/ 2147483647 h 133"/>
              <a:gd name="T72" fmla="*/ 2147483647 w 274"/>
              <a:gd name="T73" fmla="*/ 2147483647 h 133"/>
              <a:gd name="T74" fmla="*/ 2147483647 w 274"/>
              <a:gd name="T75" fmla="*/ 2147483647 h 133"/>
              <a:gd name="T76" fmla="*/ 2147483647 w 274"/>
              <a:gd name="T77" fmla="*/ 2147483647 h 133"/>
              <a:gd name="T78" fmla="*/ 2147483647 w 274"/>
              <a:gd name="T79" fmla="*/ 2147483647 h 133"/>
              <a:gd name="T80" fmla="*/ 2147483647 w 274"/>
              <a:gd name="T81" fmla="*/ 2147483647 h 133"/>
              <a:gd name="T82" fmla="*/ 2147483647 w 274"/>
              <a:gd name="T83" fmla="*/ 2147483647 h 133"/>
              <a:gd name="T84" fmla="*/ 2147483647 w 274"/>
              <a:gd name="T85" fmla="*/ 2147483647 h 133"/>
              <a:gd name="T86" fmla="*/ 2147483647 w 274"/>
              <a:gd name="T87" fmla="*/ 2147483647 h 133"/>
              <a:gd name="T88" fmla="*/ 2147483647 w 274"/>
              <a:gd name="T89" fmla="*/ 2147483647 h 13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74"/>
              <a:gd name="T136" fmla="*/ 0 h 133"/>
              <a:gd name="T137" fmla="*/ 274 w 274"/>
              <a:gd name="T138" fmla="*/ 133 h 13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74" h="133">
                <a:moveTo>
                  <a:pt x="274" y="67"/>
                </a:moveTo>
                <a:lnTo>
                  <a:pt x="271" y="97"/>
                </a:lnTo>
                <a:lnTo>
                  <a:pt x="271" y="108"/>
                </a:lnTo>
                <a:lnTo>
                  <a:pt x="267" y="108"/>
                </a:lnTo>
                <a:lnTo>
                  <a:pt x="264" y="107"/>
                </a:lnTo>
                <a:lnTo>
                  <a:pt x="262" y="105"/>
                </a:lnTo>
                <a:lnTo>
                  <a:pt x="257" y="107"/>
                </a:lnTo>
                <a:lnTo>
                  <a:pt x="257" y="105"/>
                </a:lnTo>
                <a:lnTo>
                  <a:pt x="255" y="104"/>
                </a:lnTo>
                <a:lnTo>
                  <a:pt x="254" y="105"/>
                </a:lnTo>
                <a:lnTo>
                  <a:pt x="252" y="107"/>
                </a:lnTo>
                <a:lnTo>
                  <a:pt x="251" y="107"/>
                </a:lnTo>
                <a:lnTo>
                  <a:pt x="249" y="108"/>
                </a:lnTo>
                <a:lnTo>
                  <a:pt x="249" y="116"/>
                </a:lnTo>
                <a:lnTo>
                  <a:pt x="211" y="114"/>
                </a:lnTo>
                <a:lnTo>
                  <a:pt x="211" y="124"/>
                </a:lnTo>
                <a:lnTo>
                  <a:pt x="191" y="124"/>
                </a:lnTo>
                <a:lnTo>
                  <a:pt x="191" y="120"/>
                </a:lnTo>
                <a:lnTo>
                  <a:pt x="164" y="119"/>
                </a:lnTo>
                <a:lnTo>
                  <a:pt x="163" y="113"/>
                </a:lnTo>
                <a:lnTo>
                  <a:pt x="155" y="113"/>
                </a:lnTo>
                <a:lnTo>
                  <a:pt x="154" y="114"/>
                </a:lnTo>
                <a:lnTo>
                  <a:pt x="158" y="126"/>
                </a:lnTo>
                <a:lnTo>
                  <a:pt x="142" y="133"/>
                </a:lnTo>
                <a:lnTo>
                  <a:pt x="139" y="130"/>
                </a:lnTo>
                <a:lnTo>
                  <a:pt x="136" y="132"/>
                </a:lnTo>
                <a:lnTo>
                  <a:pt x="133" y="124"/>
                </a:lnTo>
                <a:lnTo>
                  <a:pt x="126" y="126"/>
                </a:lnTo>
                <a:lnTo>
                  <a:pt x="92" y="123"/>
                </a:lnTo>
                <a:lnTo>
                  <a:pt x="94" y="101"/>
                </a:lnTo>
                <a:lnTo>
                  <a:pt x="45" y="98"/>
                </a:lnTo>
                <a:lnTo>
                  <a:pt x="43" y="110"/>
                </a:lnTo>
                <a:lnTo>
                  <a:pt x="41" y="111"/>
                </a:lnTo>
                <a:lnTo>
                  <a:pt x="40" y="110"/>
                </a:lnTo>
                <a:lnTo>
                  <a:pt x="40" y="107"/>
                </a:lnTo>
                <a:lnTo>
                  <a:pt x="40" y="105"/>
                </a:lnTo>
                <a:lnTo>
                  <a:pt x="40" y="104"/>
                </a:lnTo>
                <a:lnTo>
                  <a:pt x="38" y="104"/>
                </a:lnTo>
                <a:lnTo>
                  <a:pt x="32" y="102"/>
                </a:lnTo>
                <a:lnTo>
                  <a:pt x="31" y="105"/>
                </a:lnTo>
                <a:lnTo>
                  <a:pt x="31" y="110"/>
                </a:lnTo>
                <a:lnTo>
                  <a:pt x="29" y="111"/>
                </a:lnTo>
                <a:lnTo>
                  <a:pt x="28" y="110"/>
                </a:lnTo>
                <a:lnTo>
                  <a:pt x="26" y="107"/>
                </a:lnTo>
                <a:lnTo>
                  <a:pt x="26" y="108"/>
                </a:lnTo>
                <a:lnTo>
                  <a:pt x="26" y="110"/>
                </a:lnTo>
                <a:lnTo>
                  <a:pt x="19" y="110"/>
                </a:lnTo>
                <a:lnTo>
                  <a:pt x="18" y="108"/>
                </a:lnTo>
                <a:lnTo>
                  <a:pt x="18" y="104"/>
                </a:lnTo>
                <a:lnTo>
                  <a:pt x="16" y="102"/>
                </a:lnTo>
                <a:lnTo>
                  <a:pt x="15" y="104"/>
                </a:lnTo>
                <a:lnTo>
                  <a:pt x="13" y="104"/>
                </a:lnTo>
                <a:lnTo>
                  <a:pt x="10" y="107"/>
                </a:lnTo>
                <a:lnTo>
                  <a:pt x="9" y="108"/>
                </a:lnTo>
                <a:lnTo>
                  <a:pt x="7" y="108"/>
                </a:lnTo>
                <a:lnTo>
                  <a:pt x="6" y="105"/>
                </a:lnTo>
                <a:lnTo>
                  <a:pt x="7" y="69"/>
                </a:lnTo>
                <a:lnTo>
                  <a:pt x="10" y="66"/>
                </a:lnTo>
                <a:lnTo>
                  <a:pt x="0" y="51"/>
                </a:lnTo>
                <a:lnTo>
                  <a:pt x="1" y="51"/>
                </a:lnTo>
                <a:lnTo>
                  <a:pt x="6" y="56"/>
                </a:lnTo>
                <a:lnTo>
                  <a:pt x="9" y="57"/>
                </a:lnTo>
                <a:lnTo>
                  <a:pt x="10" y="56"/>
                </a:lnTo>
                <a:lnTo>
                  <a:pt x="12" y="53"/>
                </a:lnTo>
                <a:lnTo>
                  <a:pt x="13" y="47"/>
                </a:lnTo>
                <a:lnTo>
                  <a:pt x="15" y="47"/>
                </a:lnTo>
                <a:lnTo>
                  <a:pt x="15" y="44"/>
                </a:lnTo>
                <a:lnTo>
                  <a:pt x="18" y="44"/>
                </a:lnTo>
                <a:lnTo>
                  <a:pt x="19" y="45"/>
                </a:lnTo>
                <a:lnTo>
                  <a:pt x="22" y="39"/>
                </a:lnTo>
                <a:lnTo>
                  <a:pt x="40" y="41"/>
                </a:lnTo>
                <a:lnTo>
                  <a:pt x="43" y="39"/>
                </a:lnTo>
                <a:lnTo>
                  <a:pt x="43" y="41"/>
                </a:lnTo>
                <a:lnTo>
                  <a:pt x="45" y="41"/>
                </a:lnTo>
                <a:lnTo>
                  <a:pt x="48" y="44"/>
                </a:lnTo>
                <a:lnTo>
                  <a:pt x="50" y="42"/>
                </a:lnTo>
                <a:lnTo>
                  <a:pt x="51" y="44"/>
                </a:lnTo>
                <a:lnTo>
                  <a:pt x="53" y="44"/>
                </a:lnTo>
                <a:lnTo>
                  <a:pt x="54" y="45"/>
                </a:lnTo>
                <a:lnTo>
                  <a:pt x="60" y="39"/>
                </a:lnTo>
                <a:lnTo>
                  <a:pt x="63" y="39"/>
                </a:lnTo>
                <a:lnTo>
                  <a:pt x="66" y="36"/>
                </a:lnTo>
                <a:lnTo>
                  <a:pt x="63" y="35"/>
                </a:lnTo>
                <a:lnTo>
                  <a:pt x="56" y="23"/>
                </a:lnTo>
                <a:lnTo>
                  <a:pt x="51" y="13"/>
                </a:lnTo>
                <a:lnTo>
                  <a:pt x="50" y="7"/>
                </a:lnTo>
                <a:lnTo>
                  <a:pt x="48" y="0"/>
                </a:lnTo>
                <a:lnTo>
                  <a:pt x="50" y="0"/>
                </a:lnTo>
                <a:lnTo>
                  <a:pt x="65" y="6"/>
                </a:lnTo>
                <a:lnTo>
                  <a:pt x="73" y="3"/>
                </a:lnTo>
                <a:lnTo>
                  <a:pt x="81" y="6"/>
                </a:lnTo>
                <a:lnTo>
                  <a:pt x="91" y="4"/>
                </a:lnTo>
                <a:lnTo>
                  <a:pt x="89" y="22"/>
                </a:lnTo>
                <a:lnTo>
                  <a:pt x="122" y="23"/>
                </a:lnTo>
                <a:lnTo>
                  <a:pt x="125" y="39"/>
                </a:lnTo>
                <a:lnTo>
                  <a:pt x="133" y="39"/>
                </a:lnTo>
                <a:lnTo>
                  <a:pt x="139" y="39"/>
                </a:lnTo>
                <a:lnTo>
                  <a:pt x="150" y="44"/>
                </a:lnTo>
                <a:lnTo>
                  <a:pt x="150" y="47"/>
                </a:lnTo>
                <a:lnTo>
                  <a:pt x="204" y="50"/>
                </a:lnTo>
                <a:lnTo>
                  <a:pt x="205" y="60"/>
                </a:lnTo>
                <a:lnTo>
                  <a:pt x="208" y="60"/>
                </a:lnTo>
                <a:lnTo>
                  <a:pt x="207" y="61"/>
                </a:lnTo>
                <a:lnTo>
                  <a:pt x="208" y="61"/>
                </a:lnTo>
                <a:lnTo>
                  <a:pt x="210" y="64"/>
                </a:lnTo>
                <a:lnTo>
                  <a:pt x="211" y="64"/>
                </a:lnTo>
                <a:lnTo>
                  <a:pt x="211" y="63"/>
                </a:lnTo>
                <a:lnTo>
                  <a:pt x="214" y="63"/>
                </a:lnTo>
                <a:lnTo>
                  <a:pt x="214" y="66"/>
                </a:lnTo>
                <a:lnTo>
                  <a:pt x="215" y="64"/>
                </a:lnTo>
                <a:lnTo>
                  <a:pt x="217" y="63"/>
                </a:lnTo>
                <a:lnTo>
                  <a:pt x="217" y="61"/>
                </a:lnTo>
                <a:lnTo>
                  <a:pt x="218" y="61"/>
                </a:lnTo>
                <a:lnTo>
                  <a:pt x="220" y="64"/>
                </a:lnTo>
                <a:lnTo>
                  <a:pt x="224" y="63"/>
                </a:lnTo>
                <a:lnTo>
                  <a:pt x="224" y="64"/>
                </a:lnTo>
                <a:lnTo>
                  <a:pt x="226" y="64"/>
                </a:lnTo>
                <a:lnTo>
                  <a:pt x="227" y="61"/>
                </a:lnTo>
                <a:lnTo>
                  <a:pt x="229" y="63"/>
                </a:lnTo>
                <a:lnTo>
                  <a:pt x="236" y="63"/>
                </a:lnTo>
                <a:lnTo>
                  <a:pt x="239" y="64"/>
                </a:lnTo>
                <a:lnTo>
                  <a:pt x="240" y="63"/>
                </a:lnTo>
                <a:lnTo>
                  <a:pt x="240" y="60"/>
                </a:lnTo>
                <a:lnTo>
                  <a:pt x="252" y="60"/>
                </a:lnTo>
                <a:lnTo>
                  <a:pt x="252" y="56"/>
                </a:lnTo>
                <a:lnTo>
                  <a:pt x="254" y="48"/>
                </a:lnTo>
                <a:lnTo>
                  <a:pt x="265" y="48"/>
                </a:lnTo>
                <a:lnTo>
                  <a:pt x="265" y="47"/>
                </a:lnTo>
                <a:lnTo>
                  <a:pt x="265" y="45"/>
                </a:lnTo>
                <a:lnTo>
                  <a:pt x="273" y="47"/>
                </a:lnTo>
                <a:lnTo>
                  <a:pt x="271" y="63"/>
                </a:lnTo>
                <a:lnTo>
                  <a:pt x="268" y="63"/>
                </a:lnTo>
                <a:lnTo>
                  <a:pt x="268" y="66"/>
                </a:lnTo>
                <a:lnTo>
                  <a:pt x="273" y="67"/>
                </a:lnTo>
                <a:lnTo>
                  <a:pt x="274" y="6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5" name="Freeform 251"/>
          <p:cNvSpPr>
            <a:spLocks/>
          </p:cNvSpPr>
          <p:nvPr/>
        </p:nvSpPr>
        <p:spPr bwMode="auto">
          <a:xfrm rot="21334256">
            <a:off x="4803709" y="2757871"/>
            <a:ext cx="717150" cy="769249"/>
          </a:xfrm>
          <a:custGeom>
            <a:avLst/>
            <a:gdLst>
              <a:gd name="T0" fmla="*/ 2147483647 w 189"/>
              <a:gd name="T1" fmla="*/ 2147483647 h 208"/>
              <a:gd name="T2" fmla="*/ 2147483647 w 189"/>
              <a:gd name="T3" fmla="*/ 2147483647 h 208"/>
              <a:gd name="T4" fmla="*/ 2147483647 w 189"/>
              <a:gd name="T5" fmla="*/ 2147483647 h 208"/>
              <a:gd name="T6" fmla="*/ 2147483647 w 189"/>
              <a:gd name="T7" fmla="*/ 2147483647 h 208"/>
              <a:gd name="T8" fmla="*/ 2147483647 w 189"/>
              <a:gd name="T9" fmla="*/ 2147483647 h 208"/>
              <a:gd name="T10" fmla="*/ 2147483647 w 189"/>
              <a:gd name="T11" fmla="*/ 2147483647 h 208"/>
              <a:gd name="T12" fmla="*/ 2147483647 w 189"/>
              <a:gd name="T13" fmla="*/ 2147483647 h 208"/>
              <a:gd name="T14" fmla="*/ 2147483647 w 189"/>
              <a:gd name="T15" fmla="*/ 2147483647 h 208"/>
              <a:gd name="T16" fmla="*/ 2147483647 w 189"/>
              <a:gd name="T17" fmla="*/ 2147483647 h 208"/>
              <a:gd name="T18" fmla="*/ 2147483647 w 189"/>
              <a:gd name="T19" fmla="*/ 2147483647 h 208"/>
              <a:gd name="T20" fmla="*/ 2147483647 w 189"/>
              <a:gd name="T21" fmla="*/ 2147483647 h 208"/>
              <a:gd name="T22" fmla="*/ 2147483647 w 189"/>
              <a:gd name="T23" fmla="*/ 2147483647 h 208"/>
              <a:gd name="T24" fmla="*/ 2147483647 w 189"/>
              <a:gd name="T25" fmla="*/ 2147483647 h 208"/>
              <a:gd name="T26" fmla="*/ 2147483647 w 189"/>
              <a:gd name="T27" fmla="*/ 2147483647 h 208"/>
              <a:gd name="T28" fmla="*/ 2147483647 w 189"/>
              <a:gd name="T29" fmla="*/ 2147483647 h 208"/>
              <a:gd name="T30" fmla="*/ 2147483647 w 189"/>
              <a:gd name="T31" fmla="*/ 2147483647 h 208"/>
              <a:gd name="T32" fmla="*/ 2147483647 w 189"/>
              <a:gd name="T33" fmla="*/ 2147483647 h 208"/>
              <a:gd name="T34" fmla="*/ 2147483647 w 189"/>
              <a:gd name="T35" fmla="*/ 2147483647 h 208"/>
              <a:gd name="T36" fmla="*/ 2147483647 w 189"/>
              <a:gd name="T37" fmla="*/ 2147483647 h 208"/>
              <a:gd name="T38" fmla="*/ 2147483647 w 189"/>
              <a:gd name="T39" fmla="*/ 2147483647 h 208"/>
              <a:gd name="T40" fmla="*/ 2147483647 w 189"/>
              <a:gd name="T41" fmla="*/ 2147483647 h 208"/>
              <a:gd name="T42" fmla="*/ 2147483647 w 189"/>
              <a:gd name="T43" fmla="*/ 2147483647 h 208"/>
              <a:gd name="T44" fmla="*/ 2147483647 w 189"/>
              <a:gd name="T45" fmla="*/ 2147483647 h 208"/>
              <a:gd name="T46" fmla="*/ 2147483647 w 189"/>
              <a:gd name="T47" fmla="*/ 2147483647 h 208"/>
              <a:gd name="T48" fmla="*/ 2147483647 w 189"/>
              <a:gd name="T49" fmla="*/ 2147483647 h 208"/>
              <a:gd name="T50" fmla="*/ 2147483647 w 189"/>
              <a:gd name="T51" fmla="*/ 2147483647 h 208"/>
              <a:gd name="T52" fmla="*/ 2147483647 w 189"/>
              <a:gd name="T53" fmla="*/ 2147483647 h 208"/>
              <a:gd name="T54" fmla="*/ 2147483647 w 189"/>
              <a:gd name="T55" fmla="*/ 2147483647 h 208"/>
              <a:gd name="T56" fmla="*/ 0 w 189"/>
              <a:gd name="T57" fmla="*/ 2147483647 h 208"/>
              <a:gd name="T58" fmla="*/ 2147483647 w 189"/>
              <a:gd name="T59" fmla="*/ 2147483647 h 208"/>
              <a:gd name="T60" fmla="*/ 2147483647 w 189"/>
              <a:gd name="T61" fmla="*/ 2147483647 h 208"/>
              <a:gd name="T62" fmla="*/ 2147483647 w 189"/>
              <a:gd name="T63" fmla="*/ 2147483647 h 208"/>
              <a:gd name="T64" fmla="*/ 2147483647 w 189"/>
              <a:gd name="T65" fmla="*/ 2147483647 h 208"/>
              <a:gd name="T66" fmla="*/ 2147483647 w 189"/>
              <a:gd name="T67" fmla="*/ 2147483647 h 208"/>
              <a:gd name="T68" fmla="*/ 2147483647 w 189"/>
              <a:gd name="T69" fmla="*/ 2147483647 h 208"/>
              <a:gd name="T70" fmla="*/ 2147483647 w 189"/>
              <a:gd name="T71" fmla="*/ 2147483647 h 208"/>
              <a:gd name="T72" fmla="*/ 2147483647 w 189"/>
              <a:gd name="T73" fmla="*/ 2147483647 h 208"/>
              <a:gd name="T74" fmla="*/ 2147483647 w 189"/>
              <a:gd name="T75" fmla="*/ 2147483647 h 208"/>
              <a:gd name="T76" fmla="*/ 2147483647 w 189"/>
              <a:gd name="T77" fmla="*/ 2147483647 h 208"/>
              <a:gd name="T78" fmla="*/ 2147483647 w 189"/>
              <a:gd name="T79" fmla="*/ 2147483647 h 208"/>
              <a:gd name="T80" fmla="*/ 2147483647 w 189"/>
              <a:gd name="T81" fmla="*/ 2147483647 h 208"/>
              <a:gd name="T82" fmla="*/ 2147483647 w 189"/>
              <a:gd name="T83" fmla="*/ 2147483647 h 208"/>
              <a:gd name="T84" fmla="*/ 2147483647 w 189"/>
              <a:gd name="T85" fmla="*/ 2147483647 h 208"/>
              <a:gd name="T86" fmla="*/ 2147483647 w 189"/>
              <a:gd name="T87" fmla="*/ 2147483647 h 208"/>
              <a:gd name="T88" fmla="*/ 2147483647 w 189"/>
              <a:gd name="T89" fmla="*/ 2147483647 h 208"/>
              <a:gd name="T90" fmla="*/ 2147483647 w 189"/>
              <a:gd name="T91" fmla="*/ 2147483647 h 208"/>
              <a:gd name="T92" fmla="*/ 2147483647 w 189"/>
              <a:gd name="T93" fmla="*/ 2147483647 h 208"/>
              <a:gd name="T94" fmla="*/ 2147483647 w 189"/>
              <a:gd name="T95" fmla="*/ 2147483647 h 20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9"/>
              <a:gd name="T145" fmla="*/ 0 h 208"/>
              <a:gd name="T146" fmla="*/ 189 w 189"/>
              <a:gd name="T147" fmla="*/ 208 h 20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9" h="208">
                <a:moveTo>
                  <a:pt x="93" y="15"/>
                </a:moveTo>
                <a:lnTo>
                  <a:pt x="109" y="23"/>
                </a:lnTo>
                <a:lnTo>
                  <a:pt x="100" y="39"/>
                </a:lnTo>
                <a:lnTo>
                  <a:pt x="134" y="60"/>
                </a:lnTo>
                <a:lnTo>
                  <a:pt x="144" y="44"/>
                </a:lnTo>
                <a:lnTo>
                  <a:pt x="147" y="42"/>
                </a:lnTo>
                <a:lnTo>
                  <a:pt x="147" y="54"/>
                </a:lnTo>
                <a:lnTo>
                  <a:pt x="159" y="56"/>
                </a:lnTo>
                <a:lnTo>
                  <a:pt x="157" y="79"/>
                </a:lnTo>
                <a:lnTo>
                  <a:pt x="189" y="82"/>
                </a:lnTo>
                <a:lnTo>
                  <a:pt x="188" y="114"/>
                </a:lnTo>
                <a:lnTo>
                  <a:pt x="156" y="113"/>
                </a:lnTo>
                <a:lnTo>
                  <a:pt x="154" y="127"/>
                </a:lnTo>
                <a:lnTo>
                  <a:pt x="151" y="127"/>
                </a:lnTo>
                <a:lnTo>
                  <a:pt x="150" y="141"/>
                </a:lnTo>
                <a:lnTo>
                  <a:pt x="153" y="141"/>
                </a:lnTo>
                <a:lnTo>
                  <a:pt x="154" y="141"/>
                </a:lnTo>
                <a:lnTo>
                  <a:pt x="159" y="139"/>
                </a:lnTo>
                <a:lnTo>
                  <a:pt x="159" y="144"/>
                </a:lnTo>
                <a:lnTo>
                  <a:pt x="163" y="144"/>
                </a:lnTo>
                <a:lnTo>
                  <a:pt x="163" y="146"/>
                </a:lnTo>
                <a:lnTo>
                  <a:pt x="170" y="146"/>
                </a:lnTo>
                <a:lnTo>
                  <a:pt x="170" y="149"/>
                </a:lnTo>
                <a:lnTo>
                  <a:pt x="150" y="148"/>
                </a:lnTo>
                <a:lnTo>
                  <a:pt x="141" y="144"/>
                </a:lnTo>
                <a:lnTo>
                  <a:pt x="139" y="145"/>
                </a:lnTo>
                <a:lnTo>
                  <a:pt x="139" y="149"/>
                </a:lnTo>
                <a:lnTo>
                  <a:pt x="142" y="152"/>
                </a:lnTo>
                <a:lnTo>
                  <a:pt x="138" y="157"/>
                </a:lnTo>
                <a:lnTo>
                  <a:pt x="138" y="165"/>
                </a:lnTo>
                <a:lnTo>
                  <a:pt x="110" y="164"/>
                </a:lnTo>
                <a:lnTo>
                  <a:pt x="110" y="180"/>
                </a:lnTo>
                <a:lnTo>
                  <a:pt x="128" y="182"/>
                </a:lnTo>
                <a:lnTo>
                  <a:pt x="128" y="193"/>
                </a:lnTo>
                <a:lnTo>
                  <a:pt x="137" y="193"/>
                </a:lnTo>
                <a:lnTo>
                  <a:pt x="138" y="196"/>
                </a:lnTo>
                <a:lnTo>
                  <a:pt x="134" y="198"/>
                </a:lnTo>
                <a:lnTo>
                  <a:pt x="129" y="196"/>
                </a:lnTo>
                <a:lnTo>
                  <a:pt x="128" y="201"/>
                </a:lnTo>
                <a:lnTo>
                  <a:pt x="126" y="205"/>
                </a:lnTo>
                <a:lnTo>
                  <a:pt x="103" y="204"/>
                </a:lnTo>
                <a:lnTo>
                  <a:pt x="101" y="208"/>
                </a:lnTo>
                <a:lnTo>
                  <a:pt x="94" y="208"/>
                </a:lnTo>
                <a:lnTo>
                  <a:pt x="94" y="204"/>
                </a:lnTo>
                <a:lnTo>
                  <a:pt x="68" y="201"/>
                </a:lnTo>
                <a:lnTo>
                  <a:pt x="68" y="198"/>
                </a:lnTo>
                <a:lnTo>
                  <a:pt x="37" y="195"/>
                </a:lnTo>
                <a:lnTo>
                  <a:pt x="37" y="183"/>
                </a:lnTo>
                <a:lnTo>
                  <a:pt x="37" y="179"/>
                </a:lnTo>
                <a:lnTo>
                  <a:pt x="40" y="179"/>
                </a:lnTo>
                <a:lnTo>
                  <a:pt x="40" y="163"/>
                </a:lnTo>
                <a:lnTo>
                  <a:pt x="22" y="161"/>
                </a:lnTo>
                <a:lnTo>
                  <a:pt x="22" y="163"/>
                </a:lnTo>
                <a:lnTo>
                  <a:pt x="18" y="163"/>
                </a:lnTo>
                <a:lnTo>
                  <a:pt x="19" y="119"/>
                </a:lnTo>
                <a:lnTo>
                  <a:pt x="16" y="117"/>
                </a:lnTo>
                <a:lnTo>
                  <a:pt x="16" y="114"/>
                </a:lnTo>
                <a:lnTo>
                  <a:pt x="0" y="113"/>
                </a:lnTo>
                <a:lnTo>
                  <a:pt x="2" y="70"/>
                </a:lnTo>
                <a:lnTo>
                  <a:pt x="6" y="69"/>
                </a:lnTo>
                <a:lnTo>
                  <a:pt x="5" y="67"/>
                </a:lnTo>
                <a:lnTo>
                  <a:pt x="3" y="64"/>
                </a:lnTo>
                <a:lnTo>
                  <a:pt x="3" y="63"/>
                </a:lnTo>
                <a:lnTo>
                  <a:pt x="3" y="61"/>
                </a:lnTo>
                <a:lnTo>
                  <a:pt x="8" y="61"/>
                </a:lnTo>
                <a:lnTo>
                  <a:pt x="8" y="60"/>
                </a:lnTo>
                <a:lnTo>
                  <a:pt x="9" y="59"/>
                </a:lnTo>
                <a:lnTo>
                  <a:pt x="9" y="51"/>
                </a:lnTo>
                <a:lnTo>
                  <a:pt x="9" y="47"/>
                </a:lnTo>
                <a:lnTo>
                  <a:pt x="9" y="37"/>
                </a:lnTo>
                <a:lnTo>
                  <a:pt x="3" y="37"/>
                </a:lnTo>
                <a:lnTo>
                  <a:pt x="6" y="7"/>
                </a:lnTo>
                <a:lnTo>
                  <a:pt x="8" y="6"/>
                </a:lnTo>
                <a:lnTo>
                  <a:pt x="8" y="4"/>
                </a:lnTo>
                <a:lnTo>
                  <a:pt x="10" y="4"/>
                </a:lnTo>
                <a:lnTo>
                  <a:pt x="12" y="6"/>
                </a:lnTo>
                <a:lnTo>
                  <a:pt x="15" y="9"/>
                </a:lnTo>
                <a:lnTo>
                  <a:pt x="16" y="9"/>
                </a:lnTo>
                <a:lnTo>
                  <a:pt x="21" y="6"/>
                </a:lnTo>
                <a:lnTo>
                  <a:pt x="24" y="6"/>
                </a:lnTo>
                <a:lnTo>
                  <a:pt x="24" y="7"/>
                </a:lnTo>
                <a:lnTo>
                  <a:pt x="25" y="7"/>
                </a:lnTo>
                <a:lnTo>
                  <a:pt x="24" y="10"/>
                </a:lnTo>
                <a:lnTo>
                  <a:pt x="25" y="10"/>
                </a:lnTo>
                <a:lnTo>
                  <a:pt x="28" y="9"/>
                </a:lnTo>
                <a:lnTo>
                  <a:pt x="31" y="12"/>
                </a:lnTo>
                <a:lnTo>
                  <a:pt x="31" y="3"/>
                </a:lnTo>
                <a:lnTo>
                  <a:pt x="32" y="0"/>
                </a:lnTo>
                <a:lnTo>
                  <a:pt x="59" y="1"/>
                </a:lnTo>
                <a:lnTo>
                  <a:pt x="54" y="10"/>
                </a:lnTo>
                <a:lnTo>
                  <a:pt x="72" y="12"/>
                </a:lnTo>
                <a:lnTo>
                  <a:pt x="75" y="13"/>
                </a:lnTo>
                <a:lnTo>
                  <a:pt x="76" y="10"/>
                </a:lnTo>
                <a:lnTo>
                  <a:pt x="84" y="15"/>
                </a:lnTo>
                <a:lnTo>
                  <a:pt x="87" y="12"/>
                </a:lnTo>
                <a:lnTo>
                  <a:pt x="93" y="1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6" name="Freeform 252"/>
          <p:cNvSpPr>
            <a:spLocks/>
          </p:cNvSpPr>
          <p:nvPr/>
        </p:nvSpPr>
        <p:spPr bwMode="auto">
          <a:xfrm rot="21334256">
            <a:off x="5631484" y="3497406"/>
            <a:ext cx="912120" cy="589320"/>
          </a:xfrm>
          <a:custGeom>
            <a:avLst/>
            <a:gdLst>
              <a:gd name="T0" fmla="*/ 2147483647 w 240"/>
              <a:gd name="T1" fmla="*/ 2147483647 h 159"/>
              <a:gd name="T2" fmla="*/ 2147483647 w 240"/>
              <a:gd name="T3" fmla="*/ 2147483647 h 159"/>
              <a:gd name="T4" fmla="*/ 2147483647 w 240"/>
              <a:gd name="T5" fmla="*/ 2147483647 h 159"/>
              <a:gd name="T6" fmla="*/ 2147483647 w 240"/>
              <a:gd name="T7" fmla="*/ 2147483647 h 159"/>
              <a:gd name="T8" fmla="*/ 2147483647 w 240"/>
              <a:gd name="T9" fmla="*/ 2147483647 h 159"/>
              <a:gd name="T10" fmla="*/ 2147483647 w 240"/>
              <a:gd name="T11" fmla="*/ 2147483647 h 159"/>
              <a:gd name="T12" fmla="*/ 2147483647 w 240"/>
              <a:gd name="T13" fmla="*/ 2147483647 h 159"/>
              <a:gd name="T14" fmla="*/ 2147483647 w 240"/>
              <a:gd name="T15" fmla="*/ 2147483647 h 159"/>
              <a:gd name="T16" fmla="*/ 2147483647 w 240"/>
              <a:gd name="T17" fmla="*/ 2147483647 h 159"/>
              <a:gd name="T18" fmla="*/ 2147483647 w 240"/>
              <a:gd name="T19" fmla="*/ 2147483647 h 159"/>
              <a:gd name="T20" fmla="*/ 2147483647 w 240"/>
              <a:gd name="T21" fmla="*/ 2147483647 h 159"/>
              <a:gd name="T22" fmla="*/ 2147483647 w 240"/>
              <a:gd name="T23" fmla="*/ 2147483647 h 159"/>
              <a:gd name="T24" fmla="*/ 2147483647 w 240"/>
              <a:gd name="T25" fmla="*/ 2147483647 h 159"/>
              <a:gd name="T26" fmla="*/ 2147483647 w 240"/>
              <a:gd name="T27" fmla="*/ 2147483647 h 159"/>
              <a:gd name="T28" fmla="*/ 2147483647 w 240"/>
              <a:gd name="T29" fmla="*/ 2147483647 h 159"/>
              <a:gd name="T30" fmla="*/ 2147483647 w 240"/>
              <a:gd name="T31" fmla="*/ 2147483647 h 159"/>
              <a:gd name="T32" fmla="*/ 2147483647 w 240"/>
              <a:gd name="T33" fmla="*/ 2147483647 h 159"/>
              <a:gd name="T34" fmla="*/ 2147483647 w 240"/>
              <a:gd name="T35" fmla="*/ 2147483647 h 159"/>
              <a:gd name="T36" fmla="*/ 2147483647 w 240"/>
              <a:gd name="T37" fmla="*/ 2147483647 h 159"/>
              <a:gd name="T38" fmla="*/ 2147483647 w 240"/>
              <a:gd name="T39" fmla="*/ 2147483647 h 159"/>
              <a:gd name="T40" fmla="*/ 2147483647 w 240"/>
              <a:gd name="T41" fmla="*/ 2147483647 h 159"/>
              <a:gd name="T42" fmla="*/ 2147483647 w 240"/>
              <a:gd name="T43" fmla="*/ 2147483647 h 159"/>
              <a:gd name="T44" fmla="*/ 2147483647 w 240"/>
              <a:gd name="T45" fmla="*/ 2147483647 h 159"/>
              <a:gd name="T46" fmla="*/ 2147483647 w 240"/>
              <a:gd name="T47" fmla="*/ 2147483647 h 159"/>
              <a:gd name="T48" fmla="*/ 2147483647 w 240"/>
              <a:gd name="T49" fmla="*/ 2147483647 h 159"/>
              <a:gd name="T50" fmla="*/ 2147483647 w 240"/>
              <a:gd name="T51" fmla="*/ 2147483647 h 159"/>
              <a:gd name="T52" fmla="*/ 2147483647 w 240"/>
              <a:gd name="T53" fmla="*/ 2147483647 h 159"/>
              <a:gd name="T54" fmla="*/ 2147483647 w 240"/>
              <a:gd name="T55" fmla="*/ 2147483647 h 159"/>
              <a:gd name="T56" fmla="*/ 2147483647 w 240"/>
              <a:gd name="T57" fmla="*/ 2147483647 h 159"/>
              <a:gd name="T58" fmla="*/ 2147483647 w 240"/>
              <a:gd name="T59" fmla="*/ 2147483647 h 159"/>
              <a:gd name="T60" fmla="*/ 2147483647 w 240"/>
              <a:gd name="T61" fmla="*/ 2147483647 h 159"/>
              <a:gd name="T62" fmla="*/ 2147483647 w 240"/>
              <a:gd name="T63" fmla="*/ 2147483647 h 159"/>
              <a:gd name="T64" fmla="*/ 2147483647 w 240"/>
              <a:gd name="T65" fmla="*/ 2147483647 h 159"/>
              <a:gd name="T66" fmla="*/ 2147483647 w 240"/>
              <a:gd name="T67" fmla="*/ 2147483647 h 159"/>
              <a:gd name="T68" fmla="*/ 2147483647 w 240"/>
              <a:gd name="T69" fmla="*/ 2147483647 h 159"/>
              <a:gd name="T70" fmla="*/ 2147483647 w 240"/>
              <a:gd name="T71" fmla="*/ 2147483647 h 159"/>
              <a:gd name="T72" fmla="*/ 2147483647 w 240"/>
              <a:gd name="T73" fmla="*/ 2147483647 h 159"/>
              <a:gd name="T74" fmla="*/ 2147483647 w 240"/>
              <a:gd name="T75" fmla="*/ 2147483647 h 159"/>
              <a:gd name="T76" fmla="*/ 2147483647 w 240"/>
              <a:gd name="T77" fmla="*/ 2147483647 h 159"/>
              <a:gd name="T78" fmla="*/ 2147483647 w 240"/>
              <a:gd name="T79" fmla="*/ 2147483647 h 159"/>
              <a:gd name="T80" fmla="*/ 2147483647 w 240"/>
              <a:gd name="T81" fmla="*/ 2147483647 h 159"/>
              <a:gd name="T82" fmla="*/ 2147483647 w 240"/>
              <a:gd name="T83" fmla="*/ 2147483647 h 159"/>
              <a:gd name="T84" fmla="*/ 2147483647 w 240"/>
              <a:gd name="T85" fmla="*/ 2147483647 h 159"/>
              <a:gd name="T86" fmla="*/ 2147483647 w 240"/>
              <a:gd name="T87" fmla="*/ 2147483647 h 159"/>
              <a:gd name="T88" fmla="*/ 2147483647 w 240"/>
              <a:gd name="T89" fmla="*/ 2147483647 h 159"/>
              <a:gd name="T90" fmla="*/ 2147483647 w 240"/>
              <a:gd name="T91" fmla="*/ 2147483647 h 159"/>
              <a:gd name="T92" fmla="*/ 2147483647 w 240"/>
              <a:gd name="T93" fmla="*/ 2147483647 h 159"/>
              <a:gd name="T94" fmla="*/ 2147483647 w 240"/>
              <a:gd name="T95" fmla="*/ 2147483647 h 159"/>
              <a:gd name="T96" fmla="*/ 2147483647 w 240"/>
              <a:gd name="T97" fmla="*/ 2147483647 h 159"/>
              <a:gd name="T98" fmla="*/ 2147483647 w 240"/>
              <a:gd name="T99" fmla="*/ 2147483647 h 159"/>
              <a:gd name="T100" fmla="*/ 2147483647 w 240"/>
              <a:gd name="T101" fmla="*/ 2147483647 h 159"/>
              <a:gd name="T102" fmla="*/ 2147483647 w 240"/>
              <a:gd name="T103" fmla="*/ 2147483647 h 159"/>
              <a:gd name="T104" fmla="*/ 2147483647 w 240"/>
              <a:gd name="T105" fmla="*/ 2147483647 h 159"/>
              <a:gd name="T106" fmla="*/ 2147483647 w 240"/>
              <a:gd name="T107" fmla="*/ 2147483647 h 159"/>
              <a:gd name="T108" fmla="*/ 2147483647 w 240"/>
              <a:gd name="T109" fmla="*/ 2147483647 h 159"/>
              <a:gd name="T110" fmla="*/ 2147483647 w 240"/>
              <a:gd name="T111" fmla="*/ 2147483647 h 159"/>
              <a:gd name="T112" fmla="*/ 2147483647 w 240"/>
              <a:gd name="T113" fmla="*/ 2147483647 h 159"/>
              <a:gd name="T114" fmla="*/ 2147483647 w 240"/>
              <a:gd name="T115" fmla="*/ 2147483647 h 159"/>
              <a:gd name="T116" fmla="*/ 2147483647 w 240"/>
              <a:gd name="T117" fmla="*/ 0 h 159"/>
              <a:gd name="T118" fmla="*/ 2147483647 w 240"/>
              <a:gd name="T119" fmla="*/ 2147483647 h 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0"/>
              <a:gd name="T181" fmla="*/ 0 h 159"/>
              <a:gd name="T182" fmla="*/ 240 w 240"/>
              <a:gd name="T183" fmla="*/ 159 h 15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0" h="159">
                <a:moveTo>
                  <a:pt x="221" y="9"/>
                </a:moveTo>
                <a:lnTo>
                  <a:pt x="222" y="9"/>
                </a:lnTo>
                <a:lnTo>
                  <a:pt x="222" y="11"/>
                </a:lnTo>
                <a:lnTo>
                  <a:pt x="224" y="13"/>
                </a:lnTo>
                <a:lnTo>
                  <a:pt x="227" y="11"/>
                </a:lnTo>
                <a:lnTo>
                  <a:pt x="227" y="13"/>
                </a:lnTo>
                <a:lnTo>
                  <a:pt x="228" y="14"/>
                </a:lnTo>
                <a:lnTo>
                  <a:pt x="228" y="17"/>
                </a:lnTo>
                <a:lnTo>
                  <a:pt x="228" y="20"/>
                </a:lnTo>
                <a:lnTo>
                  <a:pt x="228" y="22"/>
                </a:lnTo>
                <a:lnTo>
                  <a:pt x="233" y="22"/>
                </a:lnTo>
                <a:lnTo>
                  <a:pt x="234" y="26"/>
                </a:lnTo>
                <a:lnTo>
                  <a:pt x="234" y="28"/>
                </a:lnTo>
                <a:lnTo>
                  <a:pt x="236" y="28"/>
                </a:lnTo>
                <a:lnTo>
                  <a:pt x="237" y="28"/>
                </a:lnTo>
                <a:lnTo>
                  <a:pt x="237" y="29"/>
                </a:lnTo>
                <a:lnTo>
                  <a:pt x="236" y="33"/>
                </a:lnTo>
                <a:lnTo>
                  <a:pt x="234" y="35"/>
                </a:lnTo>
                <a:lnTo>
                  <a:pt x="236" y="38"/>
                </a:lnTo>
                <a:lnTo>
                  <a:pt x="234" y="39"/>
                </a:lnTo>
                <a:lnTo>
                  <a:pt x="234" y="41"/>
                </a:lnTo>
                <a:lnTo>
                  <a:pt x="236" y="42"/>
                </a:lnTo>
                <a:lnTo>
                  <a:pt x="237" y="44"/>
                </a:lnTo>
                <a:lnTo>
                  <a:pt x="237" y="45"/>
                </a:lnTo>
                <a:lnTo>
                  <a:pt x="237" y="47"/>
                </a:lnTo>
                <a:lnTo>
                  <a:pt x="239" y="47"/>
                </a:lnTo>
                <a:lnTo>
                  <a:pt x="240" y="48"/>
                </a:lnTo>
                <a:lnTo>
                  <a:pt x="240" y="50"/>
                </a:lnTo>
                <a:lnTo>
                  <a:pt x="240" y="51"/>
                </a:lnTo>
                <a:lnTo>
                  <a:pt x="239" y="51"/>
                </a:lnTo>
                <a:lnTo>
                  <a:pt x="237" y="51"/>
                </a:lnTo>
                <a:lnTo>
                  <a:pt x="234" y="50"/>
                </a:lnTo>
                <a:lnTo>
                  <a:pt x="231" y="48"/>
                </a:lnTo>
                <a:lnTo>
                  <a:pt x="230" y="50"/>
                </a:lnTo>
                <a:lnTo>
                  <a:pt x="230" y="51"/>
                </a:lnTo>
                <a:lnTo>
                  <a:pt x="231" y="53"/>
                </a:lnTo>
                <a:lnTo>
                  <a:pt x="234" y="54"/>
                </a:lnTo>
                <a:lnTo>
                  <a:pt x="234" y="55"/>
                </a:lnTo>
                <a:lnTo>
                  <a:pt x="236" y="58"/>
                </a:lnTo>
                <a:lnTo>
                  <a:pt x="237" y="61"/>
                </a:lnTo>
                <a:lnTo>
                  <a:pt x="239" y="63"/>
                </a:lnTo>
                <a:lnTo>
                  <a:pt x="239" y="66"/>
                </a:lnTo>
                <a:lnTo>
                  <a:pt x="240" y="69"/>
                </a:lnTo>
                <a:lnTo>
                  <a:pt x="239" y="70"/>
                </a:lnTo>
                <a:lnTo>
                  <a:pt x="239" y="72"/>
                </a:lnTo>
                <a:lnTo>
                  <a:pt x="237" y="72"/>
                </a:lnTo>
                <a:lnTo>
                  <a:pt x="236" y="73"/>
                </a:lnTo>
                <a:lnTo>
                  <a:pt x="236" y="76"/>
                </a:lnTo>
                <a:lnTo>
                  <a:pt x="237" y="77"/>
                </a:lnTo>
                <a:lnTo>
                  <a:pt x="239" y="79"/>
                </a:lnTo>
                <a:lnTo>
                  <a:pt x="239" y="80"/>
                </a:lnTo>
                <a:lnTo>
                  <a:pt x="239" y="83"/>
                </a:lnTo>
                <a:lnTo>
                  <a:pt x="239" y="85"/>
                </a:lnTo>
                <a:lnTo>
                  <a:pt x="240" y="88"/>
                </a:lnTo>
                <a:lnTo>
                  <a:pt x="240" y="89"/>
                </a:lnTo>
                <a:lnTo>
                  <a:pt x="237" y="92"/>
                </a:lnTo>
                <a:lnTo>
                  <a:pt x="233" y="92"/>
                </a:lnTo>
                <a:lnTo>
                  <a:pt x="233" y="86"/>
                </a:lnTo>
                <a:lnTo>
                  <a:pt x="212" y="85"/>
                </a:lnTo>
                <a:lnTo>
                  <a:pt x="205" y="92"/>
                </a:lnTo>
                <a:lnTo>
                  <a:pt x="200" y="89"/>
                </a:lnTo>
                <a:lnTo>
                  <a:pt x="196" y="83"/>
                </a:lnTo>
                <a:lnTo>
                  <a:pt x="190" y="89"/>
                </a:lnTo>
                <a:lnTo>
                  <a:pt x="187" y="88"/>
                </a:lnTo>
                <a:lnTo>
                  <a:pt x="181" y="92"/>
                </a:lnTo>
                <a:lnTo>
                  <a:pt x="190" y="104"/>
                </a:lnTo>
                <a:lnTo>
                  <a:pt x="170" y="123"/>
                </a:lnTo>
                <a:lnTo>
                  <a:pt x="177" y="130"/>
                </a:lnTo>
                <a:lnTo>
                  <a:pt x="171" y="138"/>
                </a:lnTo>
                <a:lnTo>
                  <a:pt x="176" y="143"/>
                </a:lnTo>
                <a:lnTo>
                  <a:pt x="164" y="155"/>
                </a:lnTo>
                <a:lnTo>
                  <a:pt x="159" y="159"/>
                </a:lnTo>
                <a:lnTo>
                  <a:pt x="152" y="151"/>
                </a:lnTo>
                <a:lnTo>
                  <a:pt x="155" y="148"/>
                </a:lnTo>
                <a:lnTo>
                  <a:pt x="145" y="138"/>
                </a:lnTo>
                <a:lnTo>
                  <a:pt x="142" y="140"/>
                </a:lnTo>
                <a:lnTo>
                  <a:pt x="133" y="133"/>
                </a:lnTo>
                <a:lnTo>
                  <a:pt x="136" y="130"/>
                </a:lnTo>
                <a:lnTo>
                  <a:pt x="121" y="121"/>
                </a:lnTo>
                <a:lnTo>
                  <a:pt x="123" y="118"/>
                </a:lnTo>
                <a:lnTo>
                  <a:pt x="118" y="117"/>
                </a:lnTo>
                <a:lnTo>
                  <a:pt x="111" y="130"/>
                </a:lnTo>
                <a:lnTo>
                  <a:pt x="95" y="121"/>
                </a:lnTo>
                <a:lnTo>
                  <a:pt x="101" y="111"/>
                </a:lnTo>
                <a:lnTo>
                  <a:pt x="82" y="99"/>
                </a:lnTo>
                <a:lnTo>
                  <a:pt x="77" y="104"/>
                </a:lnTo>
                <a:lnTo>
                  <a:pt x="73" y="101"/>
                </a:lnTo>
                <a:lnTo>
                  <a:pt x="72" y="102"/>
                </a:lnTo>
                <a:lnTo>
                  <a:pt x="64" y="114"/>
                </a:lnTo>
                <a:lnTo>
                  <a:pt x="61" y="113"/>
                </a:lnTo>
                <a:lnTo>
                  <a:pt x="60" y="114"/>
                </a:lnTo>
                <a:lnTo>
                  <a:pt x="54" y="110"/>
                </a:lnTo>
                <a:lnTo>
                  <a:pt x="55" y="107"/>
                </a:lnTo>
                <a:lnTo>
                  <a:pt x="42" y="99"/>
                </a:lnTo>
                <a:lnTo>
                  <a:pt x="44" y="96"/>
                </a:lnTo>
                <a:lnTo>
                  <a:pt x="41" y="95"/>
                </a:lnTo>
                <a:lnTo>
                  <a:pt x="39" y="91"/>
                </a:lnTo>
                <a:lnTo>
                  <a:pt x="41" y="92"/>
                </a:lnTo>
                <a:lnTo>
                  <a:pt x="44" y="91"/>
                </a:lnTo>
                <a:lnTo>
                  <a:pt x="45" y="91"/>
                </a:lnTo>
                <a:lnTo>
                  <a:pt x="47" y="94"/>
                </a:lnTo>
                <a:lnTo>
                  <a:pt x="48" y="94"/>
                </a:lnTo>
                <a:lnTo>
                  <a:pt x="48" y="92"/>
                </a:lnTo>
                <a:lnTo>
                  <a:pt x="51" y="94"/>
                </a:lnTo>
                <a:lnTo>
                  <a:pt x="52" y="94"/>
                </a:lnTo>
                <a:lnTo>
                  <a:pt x="52" y="76"/>
                </a:lnTo>
                <a:lnTo>
                  <a:pt x="55" y="72"/>
                </a:lnTo>
                <a:lnTo>
                  <a:pt x="58" y="70"/>
                </a:lnTo>
                <a:lnTo>
                  <a:pt x="58" y="63"/>
                </a:lnTo>
                <a:lnTo>
                  <a:pt x="54" y="63"/>
                </a:lnTo>
                <a:lnTo>
                  <a:pt x="54" y="50"/>
                </a:lnTo>
                <a:lnTo>
                  <a:pt x="36" y="48"/>
                </a:lnTo>
                <a:lnTo>
                  <a:pt x="36" y="41"/>
                </a:lnTo>
                <a:lnTo>
                  <a:pt x="38" y="41"/>
                </a:lnTo>
                <a:lnTo>
                  <a:pt x="39" y="33"/>
                </a:lnTo>
                <a:lnTo>
                  <a:pt x="29" y="38"/>
                </a:lnTo>
                <a:lnTo>
                  <a:pt x="17" y="38"/>
                </a:lnTo>
                <a:lnTo>
                  <a:pt x="6" y="36"/>
                </a:lnTo>
                <a:lnTo>
                  <a:pt x="0" y="26"/>
                </a:lnTo>
                <a:lnTo>
                  <a:pt x="3" y="26"/>
                </a:lnTo>
                <a:lnTo>
                  <a:pt x="7" y="26"/>
                </a:lnTo>
                <a:lnTo>
                  <a:pt x="8" y="28"/>
                </a:lnTo>
                <a:lnTo>
                  <a:pt x="7" y="31"/>
                </a:lnTo>
                <a:lnTo>
                  <a:pt x="8" y="31"/>
                </a:lnTo>
                <a:lnTo>
                  <a:pt x="10" y="31"/>
                </a:lnTo>
                <a:lnTo>
                  <a:pt x="11" y="29"/>
                </a:lnTo>
                <a:lnTo>
                  <a:pt x="13" y="31"/>
                </a:lnTo>
                <a:lnTo>
                  <a:pt x="14" y="32"/>
                </a:lnTo>
                <a:lnTo>
                  <a:pt x="17" y="31"/>
                </a:lnTo>
                <a:lnTo>
                  <a:pt x="19" y="31"/>
                </a:lnTo>
                <a:lnTo>
                  <a:pt x="20" y="31"/>
                </a:lnTo>
                <a:lnTo>
                  <a:pt x="23" y="31"/>
                </a:lnTo>
                <a:lnTo>
                  <a:pt x="25" y="31"/>
                </a:lnTo>
                <a:lnTo>
                  <a:pt x="23" y="29"/>
                </a:lnTo>
                <a:lnTo>
                  <a:pt x="22" y="31"/>
                </a:lnTo>
                <a:lnTo>
                  <a:pt x="20" y="29"/>
                </a:lnTo>
                <a:lnTo>
                  <a:pt x="23" y="25"/>
                </a:lnTo>
                <a:lnTo>
                  <a:pt x="25" y="23"/>
                </a:lnTo>
                <a:lnTo>
                  <a:pt x="26" y="23"/>
                </a:lnTo>
                <a:lnTo>
                  <a:pt x="30" y="23"/>
                </a:lnTo>
                <a:lnTo>
                  <a:pt x="33" y="19"/>
                </a:lnTo>
                <a:lnTo>
                  <a:pt x="35" y="17"/>
                </a:lnTo>
                <a:lnTo>
                  <a:pt x="36" y="19"/>
                </a:lnTo>
                <a:lnTo>
                  <a:pt x="35" y="22"/>
                </a:lnTo>
                <a:lnTo>
                  <a:pt x="33" y="25"/>
                </a:lnTo>
                <a:lnTo>
                  <a:pt x="35" y="28"/>
                </a:lnTo>
                <a:lnTo>
                  <a:pt x="36" y="29"/>
                </a:lnTo>
                <a:lnTo>
                  <a:pt x="41" y="28"/>
                </a:lnTo>
                <a:lnTo>
                  <a:pt x="39" y="25"/>
                </a:lnTo>
                <a:lnTo>
                  <a:pt x="38" y="25"/>
                </a:lnTo>
                <a:lnTo>
                  <a:pt x="36" y="23"/>
                </a:lnTo>
                <a:lnTo>
                  <a:pt x="38" y="22"/>
                </a:lnTo>
                <a:lnTo>
                  <a:pt x="39" y="22"/>
                </a:lnTo>
                <a:lnTo>
                  <a:pt x="45" y="22"/>
                </a:lnTo>
                <a:lnTo>
                  <a:pt x="47" y="20"/>
                </a:lnTo>
                <a:lnTo>
                  <a:pt x="45" y="19"/>
                </a:lnTo>
                <a:lnTo>
                  <a:pt x="45" y="17"/>
                </a:lnTo>
                <a:lnTo>
                  <a:pt x="47" y="20"/>
                </a:lnTo>
                <a:lnTo>
                  <a:pt x="50" y="22"/>
                </a:lnTo>
                <a:lnTo>
                  <a:pt x="50" y="20"/>
                </a:lnTo>
                <a:lnTo>
                  <a:pt x="48" y="17"/>
                </a:lnTo>
                <a:lnTo>
                  <a:pt x="50" y="16"/>
                </a:lnTo>
                <a:lnTo>
                  <a:pt x="51" y="17"/>
                </a:lnTo>
                <a:lnTo>
                  <a:pt x="52" y="19"/>
                </a:lnTo>
                <a:lnTo>
                  <a:pt x="54" y="17"/>
                </a:lnTo>
                <a:lnTo>
                  <a:pt x="55" y="14"/>
                </a:lnTo>
                <a:lnTo>
                  <a:pt x="55" y="13"/>
                </a:lnTo>
                <a:lnTo>
                  <a:pt x="60" y="13"/>
                </a:lnTo>
                <a:lnTo>
                  <a:pt x="61" y="11"/>
                </a:lnTo>
                <a:lnTo>
                  <a:pt x="63" y="11"/>
                </a:lnTo>
                <a:lnTo>
                  <a:pt x="63" y="13"/>
                </a:lnTo>
                <a:lnTo>
                  <a:pt x="63" y="14"/>
                </a:lnTo>
                <a:lnTo>
                  <a:pt x="63" y="16"/>
                </a:lnTo>
                <a:lnTo>
                  <a:pt x="64" y="14"/>
                </a:lnTo>
                <a:lnTo>
                  <a:pt x="67" y="11"/>
                </a:lnTo>
                <a:lnTo>
                  <a:pt x="69" y="11"/>
                </a:lnTo>
                <a:lnTo>
                  <a:pt x="69" y="13"/>
                </a:lnTo>
                <a:lnTo>
                  <a:pt x="69" y="14"/>
                </a:lnTo>
                <a:lnTo>
                  <a:pt x="66" y="16"/>
                </a:lnTo>
                <a:lnTo>
                  <a:pt x="67" y="17"/>
                </a:lnTo>
                <a:lnTo>
                  <a:pt x="67" y="19"/>
                </a:lnTo>
                <a:lnTo>
                  <a:pt x="72" y="22"/>
                </a:lnTo>
                <a:lnTo>
                  <a:pt x="74" y="20"/>
                </a:lnTo>
                <a:lnTo>
                  <a:pt x="76" y="17"/>
                </a:lnTo>
                <a:lnTo>
                  <a:pt x="77" y="17"/>
                </a:lnTo>
                <a:lnTo>
                  <a:pt x="80" y="20"/>
                </a:lnTo>
                <a:lnTo>
                  <a:pt x="83" y="19"/>
                </a:lnTo>
                <a:lnTo>
                  <a:pt x="85" y="19"/>
                </a:lnTo>
                <a:lnTo>
                  <a:pt x="88" y="19"/>
                </a:lnTo>
                <a:lnTo>
                  <a:pt x="89" y="17"/>
                </a:lnTo>
                <a:lnTo>
                  <a:pt x="88" y="16"/>
                </a:lnTo>
                <a:lnTo>
                  <a:pt x="89" y="14"/>
                </a:lnTo>
                <a:lnTo>
                  <a:pt x="89" y="11"/>
                </a:lnTo>
                <a:lnTo>
                  <a:pt x="91" y="11"/>
                </a:lnTo>
                <a:lnTo>
                  <a:pt x="93" y="13"/>
                </a:lnTo>
                <a:lnTo>
                  <a:pt x="98" y="11"/>
                </a:lnTo>
                <a:lnTo>
                  <a:pt x="99" y="11"/>
                </a:lnTo>
                <a:lnTo>
                  <a:pt x="95" y="14"/>
                </a:lnTo>
                <a:lnTo>
                  <a:pt x="93" y="16"/>
                </a:lnTo>
                <a:lnTo>
                  <a:pt x="95" y="19"/>
                </a:lnTo>
                <a:lnTo>
                  <a:pt x="96" y="17"/>
                </a:lnTo>
                <a:lnTo>
                  <a:pt x="98" y="14"/>
                </a:lnTo>
                <a:lnTo>
                  <a:pt x="99" y="14"/>
                </a:lnTo>
                <a:lnTo>
                  <a:pt x="102" y="17"/>
                </a:lnTo>
                <a:lnTo>
                  <a:pt x="107" y="16"/>
                </a:lnTo>
                <a:lnTo>
                  <a:pt x="108" y="14"/>
                </a:lnTo>
                <a:lnTo>
                  <a:pt x="107" y="11"/>
                </a:lnTo>
                <a:lnTo>
                  <a:pt x="108" y="9"/>
                </a:lnTo>
                <a:lnTo>
                  <a:pt x="105" y="7"/>
                </a:lnTo>
                <a:lnTo>
                  <a:pt x="105" y="6"/>
                </a:lnTo>
                <a:lnTo>
                  <a:pt x="110" y="7"/>
                </a:lnTo>
                <a:lnTo>
                  <a:pt x="111" y="3"/>
                </a:lnTo>
                <a:lnTo>
                  <a:pt x="113" y="3"/>
                </a:lnTo>
                <a:lnTo>
                  <a:pt x="113" y="4"/>
                </a:lnTo>
                <a:lnTo>
                  <a:pt x="114" y="6"/>
                </a:lnTo>
                <a:lnTo>
                  <a:pt x="115" y="6"/>
                </a:lnTo>
                <a:lnTo>
                  <a:pt x="114" y="9"/>
                </a:lnTo>
                <a:lnTo>
                  <a:pt x="114" y="11"/>
                </a:lnTo>
                <a:lnTo>
                  <a:pt x="115" y="11"/>
                </a:lnTo>
                <a:lnTo>
                  <a:pt x="117" y="11"/>
                </a:lnTo>
                <a:lnTo>
                  <a:pt x="118" y="7"/>
                </a:lnTo>
                <a:lnTo>
                  <a:pt x="121" y="7"/>
                </a:lnTo>
                <a:lnTo>
                  <a:pt x="121" y="9"/>
                </a:lnTo>
                <a:lnTo>
                  <a:pt x="120" y="10"/>
                </a:lnTo>
                <a:lnTo>
                  <a:pt x="118" y="11"/>
                </a:lnTo>
                <a:lnTo>
                  <a:pt x="120" y="13"/>
                </a:lnTo>
                <a:lnTo>
                  <a:pt x="123" y="11"/>
                </a:lnTo>
                <a:lnTo>
                  <a:pt x="124" y="13"/>
                </a:lnTo>
                <a:lnTo>
                  <a:pt x="126" y="13"/>
                </a:lnTo>
                <a:lnTo>
                  <a:pt x="127" y="16"/>
                </a:lnTo>
                <a:lnTo>
                  <a:pt x="129" y="14"/>
                </a:lnTo>
                <a:lnTo>
                  <a:pt x="129" y="13"/>
                </a:lnTo>
                <a:lnTo>
                  <a:pt x="126" y="9"/>
                </a:lnTo>
                <a:lnTo>
                  <a:pt x="127" y="7"/>
                </a:lnTo>
                <a:lnTo>
                  <a:pt x="130" y="9"/>
                </a:lnTo>
                <a:lnTo>
                  <a:pt x="133" y="9"/>
                </a:lnTo>
                <a:lnTo>
                  <a:pt x="136" y="6"/>
                </a:lnTo>
                <a:lnTo>
                  <a:pt x="136" y="1"/>
                </a:lnTo>
                <a:lnTo>
                  <a:pt x="139" y="1"/>
                </a:lnTo>
                <a:lnTo>
                  <a:pt x="140" y="1"/>
                </a:lnTo>
                <a:lnTo>
                  <a:pt x="140" y="3"/>
                </a:lnTo>
                <a:lnTo>
                  <a:pt x="139" y="4"/>
                </a:lnTo>
                <a:lnTo>
                  <a:pt x="140" y="9"/>
                </a:lnTo>
                <a:lnTo>
                  <a:pt x="142" y="7"/>
                </a:lnTo>
                <a:lnTo>
                  <a:pt x="143" y="4"/>
                </a:lnTo>
                <a:lnTo>
                  <a:pt x="146" y="6"/>
                </a:lnTo>
                <a:lnTo>
                  <a:pt x="146" y="3"/>
                </a:lnTo>
                <a:lnTo>
                  <a:pt x="149" y="1"/>
                </a:lnTo>
                <a:lnTo>
                  <a:pt x="152" y="3"/>
                </a:lnTo>
                <a:lnTo>
                  <a:pt x="154" y="3"/>
                </a:lnTo>
                <a:lnTo>
                  <a:pt x="154" y="6"/>
                </a:lnTo>
                <a:lnTo>
                  <a:pt x="155" y="7"/>
                </a:lnTo>
                <a:lnTo>
                  <a:pt x="157" y="9"/>
                </a:lnTo>
                <a:lnTo>
                  <a:pt x="158" y="9"/>
                </a:lnTo>
                <a:lnTo>
                  <a:pt x="159" y="6"/>
                </a:lnTo>
                <a:lnTo>
                  <a:pt x="162" y="6"/>
                </a:lnTo>
                <a:lnTo>
                  <a:pt x="164" y="3"/>
                </a:lnTo>
                <a:lnTo>
                  <a:pt x="165" y="3"/>
                </a:lnTo>
                <a:lnTo>
                  <a:pt x="167" y="7"/>
                </a:lnTo>
                <a:lnTo>
                  <a:pt x="168" y="7"/>
                </a:lnTo>
                <a:lnTo>
                  <a:pt x="168" y="4"/>
                </a:lnTo>
                <a:lnTo>
                  <a:pt x="171" y="3"/>
                </a:lnTo>
                <a:lnTo>
                  <a:pt x="171" y="6"/>
                </a:lnTo>
                <a:lnTo>
                  <a:pt x="174" y="9"/>
                </a:lnTo>
                <a:lnTo>
                  <a:pt x="176" y="6"/>
                </a:lnTo>
                <a:lnTo>
                  <a:pt x="176" y="7"/>
                </a:lnTo>
                <a:lnTo>
                  <a:pt x="177" y="10"/>
                </a:lnTo>
                <a:lnTo>
                  <a:pt x="180" y="11"/>
                </a:lnTo>
                <a:lnTo>
                  <a:pt x="183" y="10"/>
                </a:lnTo>
                <a:lnTo>
                  <a:pt x="184" y="6"/>
                </a:lnTo>
                <a:lnTo>
                  <a:pt x="186" y="6"/>
                </a:lnTo>
                <a:lnTo>
                  <a:pt x="189" y="7"/>
                </a:lnTo>
                <a:lnTo>
                  <a:pt x="190" y="6"/>
                </a:lnTo>
                <a:lnTo>
                  <a:pt x="195" y="6"/>
                </a:lnTo>
                <a:lnTo>
                  <a:pt x="198" y="4"/>
                </a:lnTo>
                <a:lnTo>
                  <a:pt x="199" y="4"/>
                </a:lnTo>
                <a:lnTo>
                  <a:pt x="202" y="7"/>
                </a:lnTo>
                <a:lnTo>
                  <a:pt x="203" y="7"/>
                </a:lnTo>
                <a:lnTo>
                  <a:pt x="205" y="6"/>
                </a:lnTo>
                <a:lnTo>
                  <a:pt x="205" y="1"/>
                </a:lnTo>
                <a:lnTo>
                  <a:pt x="206" y="0"/>
                </a:lnTo>
                <a:lnTo>
                  <a:pt x="208" y="4"/>
                </a:lnTo>
                <a:lnTo>
                  <a:pt x="209" y="9"/>
                </a:lnTo>
                <a:lnTo>
                  <a:pt x="212" y="9"/>
                </a:lnTo>
                <a:lnTo>
                  <a:pt x="214" y="9"/>
                </a:lnTo>
                <a:lnTo>
                  <a:pt x="218" y="10"/>
                </a:lnTo>
                <a:lnTo>
                  <a:pt x="220" y="10"/>
                </a:lnTo>
                <a:lnTo>
                  <a:pt x="221" y="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7" name="Freeform 253"/>
          <p:cNvSpPr>
            <a:spLocks/>
          </p:cNvSpPr>
          <p:nvPr/>
        </p:nvSpPr>
        <p:spPr bwMode="auto">
          <a:xfrm rot="21334256">
            <a:off x="3874719" y="3500810"/>
            <a:ext cx="964675" cy="576113"/>
          </a:xfrm>
          <a:custGeom>
            <a:avLst/>
            <a:gdLst>
              <a:gd name="T0" fmla="*/ 2147483647 w 254"/>
              <a:gd name="T1" fmla="*/ 2147483647 h 156"/>
              <a:gd name="T2" fmla="*/ 2147483647 w 254"/>
              <a:gd name="T3" fmla="*/ 2147483647 h 156"/>
              <a:gd name="T4" fmla="*/ 2147483647 w 254"/>
              <a:gd name="T5" fmla="*/ 2147483647 h 156"/>
              <a:gd name="T6" fmla="*/ 2147483647 w 254"/>
              <a:gd name="T7" fmla="*/ 2147483647 h 156"/>
              <a:gd name="T8" fmla="*/ 2147483647 w 254"/>
              <a:gd name="T9" fmla="*/ 2147483647 h 156"/>
              <a:gd name="T10" fmla="*/ 2147483647 w 254"/>
              <a:gd name="T11" fmla="*/ 2147483647 h 156"/>
              <a:gd name="T12" fmla="*/ 2147483647 w 254"/>
              <a:gd name="T13" fmla="*/ 2147483647 h 156"/>
              <a:gd name="T14" fmla="*/ 2147483647 w 254"/>
              <a:gd name="T15" fmla="*/ 2147483647 h 156"/>
              <a:gd name="T16" fmla="*/ 2147483647 w 254"/>
              <a:gd name="T17" fmla="*/ 2147483647 h 156"/>
              <a:gd name="T18" fmla="*/ 2147483647 w 254"/>
              <a:gd name="T19" fmla="*/ 2147483647 h 156"/>
              <a:gd name="T20" fmla="*/ 2147483647 w 254"/>
              <a:gd name="T21" fmla="*/ 2147483647 h 156"/>
              <a:gd name="T22" fmla="*/ 2147483647 w 254"/>
              <a:gd name="T23" fmla="*/ 2147483647 h 156"/>
              <a:gd name="T24" fmla="*/ 2147483647 w 254"/>
              <a:gd name="T25" fmla="*/ 2147483647 h 156"/>
              <a:gd name="T26" fmla="*/ 2147483647 w 254"/>
              <a:gd name="T27" fmla="*/ 2147483647 h 156"/>
              <a:gd name="T28" fmla="*/ 2147483647 w 254"/>
              <a:gd name="T29" fmla="*/ 2147483647 h 156"/>
              <a:gd name="T30" fmla="*/ 2147483647 w 254"/>
              <a:gd name="T31" fmla="*/ 2147483647 h 156"/>
              <a:gd name="T32" fmla="*/ 2147483647 w 254"/>
              <a:gd name="T33" fmla="*/ 2147483647 h 156"/>
              <a:gd name="T34" fmla="*/ 2147483647 w 254"/>
              <a:gd name="T35" fmla="*/ 2147483647 h 156"/>
              <a:gd name="T36" fmla="*/ 2147483647 w 254"/>
              <a:gd name="T37" fmla="*/ 2147483647 h 156"/>
              <a:gd name="T38" fmla="*/ 2147483647 w 254"/>
              <a:gd name="T39" fmla="*/ 2147483647 h 156"/>
              <a:gd name="T40" fmla="*/ 2147483647 w 254"/>
              <a:gd name="T41" fmla="*/ 2147483647 h 156"/>
              <a:gd name="T42" fmla="*/ 2147483647 w 254"/>
              <a:gd name="T43" fmla="*/ 2147483647 h 156"/>
              <a:gd name="T44" fmla="*/ 2147483647 w 254"/>
              <a:gd name="T45" fmla="*/ 2147483647 h 156"/>
              <a:gd name="T46" fmla="*/ 2147483647 w 254"/>
              <a:gd name="T47" fmla="*/ 2147483647 h 156"/>
              <a:gd name="T48" fmla="*/ 2147483647 w 254"/>
              <a:gd name="T49" fmla="*/ 2147483647 h 156"/>
              <a:gd name="T50" fmla="*/ 2147483647 w 254"/>
              <a:gd name="T51" fmla="*/ 2147483647 h 156"/>
              <a:gd name="T52" fmla="*/ 2147483647 w 254"/>
              <a:gd name="T53" fmla="*/ 2147483647 h 156"/>
              <a:gd name="T54" fmla="*/ 2147483647 w 254"/>
              <a:gd name="T55" fmla="*/ 2147483647 h 156"/>
              <a:gd name="T56" fmla="*/ 2147483647 w 254"/>
              <a:gd name="T57" fmla="*/ 2147483647 h 156"/>
              <a:gd name="T58" fmla="*/ 2147483647 w 254"/>
              <a:gd name="T59" fmla="*/ 2147483647 h 156"/>
              <a:gd name="T60" fmla="*/ 2147483647 w 254"/>
              <a:gd name="T61" fmla="*/ 2147483647 h 156"/>
              <a:gd name="T62" fmla="*/ 2147483647 w 254"/>
              <a:gd name="T63" fmla="*/ 2147483647 h 156"/>
              <a:gd name="T64" fmla="*/ 2147483647 w 254"/>
              <a:gd name="T65" fmla="*/ 2147483647 h 156"/>
              <a:gd name="T66" fmla="*/ 2147483647 w 254"/>
              <a:gd name="T67" fmla="*/ 2147483647 h 156"/>
              <a:gd name="T68" fmla="*/ 2147483647 w 254"/>
              <a:gd name="T69" fmla="*/ 2147483647 h 156"/>
              <a:gd name="T70" fmla="*/ 2147483647 w 254"/>
              <a:gd name="T71" fmla="*/ 2147483647 h 156"/>
              <a:gd name="T72" fmla="*/ 2147483647 w 254"/>
              <a:gd name="T73" fmla="*/ 2147483647 h 156"/>
              <a:gd name="T74" fmla="*/ 2147483647 w 254"/>
              <a:gd name="T75" fmla="*/ 2147483647 h 156"/>
              <a:gd name="T76" fmla="*/ 2147483647 w 254"/>
              <a:gd name="T77" fmla="*/ 2147483647 h 156"/>
              <a:gd name="T78" fmla="*/ 2147483647 w 254"/>
              <a:gd name="T79" fmla="*/ 2147483647 h 156"/>
              <a:gd name="T80" fmla="*/ 2147483647 w 254"/>
              <a:gd name="T81" fmla="*/ 2147483647 h 156"/>
              <a:gd name="T82" fmla="*/ 2147483647 w 254"/>
              <a:gd name="T83" fmla="*/ 2147483647 h 156"/>
              <a:gd name="T84" fmla="*/ 2147483647 w 254"/>
              <a:gd name="T85" fmla="*/ 2147483647 h 156"/>
              <a:gd name="T86" fmla="*/ 2147483647 w 254"/>
              <a:gd name="T87" fmla="*/ 2147483647 h 156"/>
              <a:gd name="T88" fmla="*/ 2147483647 w 254"/>
              <a:gd name="T89" fmla="*/ 2147483647 h 156"/>
              <a:gd name="T90" fmla="*/ 2147483647 w 254"/>
              <a:gd name="T91" fmla="*/ 2147483647 h 156"/>
              <a:gd name="T92" fmla="*/ 2147483647 w 254"/>
              <a:gd name="T93" fmla="*/ 2147483647 h 156"/>
              <a:gd name="T94" fmla="*/ 2147483647 w 254"/>
              <a:gd name="T95" fmla="*/ 2147483647 h 156"/>
              <a:gd name="T96" fmla="*/ 2147483647 w 254"/>
              <a:gd name="T97" fmla="*/ 2147483647 h 156"/>
              <a:gd name="T98" fmla="*/ 2147483647 w 254"/>
              <a:gd name="T99" fmla="*/ 2147483647 h 156"/>
              <a:gd name="T100" fmla="*/ 2147483647 w 254"/>
              <a:gd name="T101" fmla="*/ 2147483647 h 156"/>
              <a:gd name="T102" fmla="*/ 2147483647 w 254"/>
              <a:gd name="T103" fmla="*/ 2147483647 h 156"/>
              <a:gd name="T104" fmla="*/ 2147483647 w 254"/>
              <a:gd name="T105" fmla="*/ 2147483647 h 156"/>
              <a:gd name="T106" fmla="*/ 2147483647 w 254"/>
              <a:gd name="T107" fmla="*/ 2147483647 h 156"/>
              <a:gd name="T108" fmla="*/ 2147483647 w 254"/>
              <a:gd name="T109" fmla="*/ 2147483647 h 156"/>
              <a:gd name="T110" fmla="*/ 2147483647 w 254"/>
              <a:gd name="T111" fmla="*/ 2147483647 h 1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54"/>
              <a:gd name="T169" fmla="*/ 0 h 156"/>
              <a:gd name="T170" fmla="*/ 254 w 254"/>
              <a:gd name="T171" fmla="*/ 156 h 15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54" h="156">
                <a:moveTo>
                  <a:pt x="151" y="22"/>
                </a:moveTo>
                <a:lnTo>
                  <a:pt x="167" y="23"/>
                </a:lnTo>
                <a:lnTo>
                  <a:pt x="166" y="33"/>
                </a:lnTo>
                <a:lnTo>
                  <a:pt x="170" y="33"/>
                </a:lnTo>
                <a:lnTo>
                  <a:pt x="175" y="35"/>
                </a:lnTo>
                <a:lnTo>
                  <a:pt x="180" y="32"/>
                </a:lnTo>
                <a:lnTo>
                  <a:pt x="180" y="48"/>
                </a:lnTo>
                <a:lnTo>
                  <a:pt x="232" y="51"/>
                </a:lnTo>
                <a:lnTo>
                  <a:pt x="232" y="63"/>
                </a:lnTo>
                <a:lnTo>
                  <a:pt x="220" y="63"/>
                </a:lnTo>
                <a:lnTo>
                  <a:pt x="218" y="70"/>
                </a:lnTo>
                <a:lnTo>
                  <a:pt x="216" y="68"/>
                </a:lnTo>
                <a:lnTo>
                  <a:pt x="214" y="70"/>
                </a:lnTo>
                <a:lnTo>
                  <a:pt x="214" y="73"/>
                </a:lnTo>
                <a:lnTo>
                  <a:pt x="218" y="74"/>
                </a:lnTo>
                <a:lnTo>
                  <a:pt x="217" y="85"/>
                </a:lnTo>
                <a:lnTo>
                  <a:pt x="220" y="85"/>
                </a:lnTo>
                <a:lnTo>
                  <a:pt x="218" y="87"/>
                </a:lnTo>
                <a:lnTo>
                  <a:pt x="254" y="89"/>
                </a:lnTo>
                <a:lnTo>
                  <a:pt x="252" y="115"/>
                </a:lnTo>
                <a:lnTo>
                  <a:pt x="248" y="118"/>
                </a:lnTo>
                <a:lnTo>
                  <a:pt x="254" y="126"/>
                </a:lnTo>
                <a:lnTo>
                  <a:pt x="251" y="128"/>
                </a:lnTo>
                <a:lnTo>
                  <a:pt x="249" y="130"/>
                </a:lnTo>
                <a:lnTo>
                  <a:pt x="246" y="131"/>
                </a:lnTo>
                <a:lnTo>
                  <a:pt x="243" y="133"/>
                </a:lnTo>
                <a:lnTo>
                  <a:pt x="242" y="133"/>
                </a:lnTo>
                <a:lnTo>
                  <a:pt x="239" y="134"/>
                </a:lnTo>
                <a:lnTo>
                  <a:pt x="238" y="136"/>
                </a:lnTo>
                <a:lnTo>
                  <a:pt x="236" y="139"/>
                </a:lnTo>
                <a:lnTo>
                  <a:pt x="236" y="140"/>
                </a:lnTo>
                <a:lnTo>
                  <a:pt x="236" y="142"/>
                </a:lnTo>
                <a:lnTo>
                  <a:pt x="235" y="142"/>
                </a:lnTo>
                <a:lnTo>
                  <a:pt x="233" y="143"/>
                </a:lnTo>
                <a:lnTo>
                  <a:pt x="230" y="142"/>
                </a:lnTo>
                <a:lnTo>
                  <a:pt x="229" y="143"/>
                </a:lnTo>
                <a:lnTo>
                  <a:pt x="229" y="146"/>
                </a:lnTo>
                <a:lnTo>
                  <a:pt x="227" y="148"/>
                </a:lnTo>
                <a:lnTo>
                  <a:pt x="226" y="149"/>
                </a:lnTo>
                <a:lnTo>
                  <a:pt x="224" y="149"/>
                </a:lnTo>
                <a:lnTo>
                  <a:pt x="223" y="149"/>
                </a:lnTo>
                <a:lnTo>
                  <a:pt x="221" y="149"/>
                </a:lnTo>
                <a:lnTo>
                  <a:pt x="221" y="150"/>
                </a:lnTo>
                <a:lnTo>
                  <a:pt x="218" y="153"/>
                </a:lnTo>
                <a:lnTo>
                  <a:pt x="217" y="155"/>
                </a:lnTo>
                <a:lnTo>
                  <a:pt x="216" y="156"/>
                </a:lnTo>
                <a:lnTo>
                  <a:pt x="214" y="156"/>
                </a:lnTo>
                <a:lnTo>
                  <a:pt x="208" y="145"/>
                </a:lnTo>
                <a:lnTo>
                  <a:pt x="211" y="143"/>
                </a:lnTo>
                <a:lnTo>
                  <a:pt x="213" y="133"/>
                </a:lnTo>
                <a:lnTo>
                  <a:pt x="195" y="131"/>
                </a:lnTo>
                <a:lnTo>
                  <a:pt x="194" y="136"/>
                </a:lnTo>
                <a:lnTo>
                  <a:pt x="179" y="136"/>
                </a:lnTo>
                <a:lnTo>
                  <a:pt x="179" y="145"/>
                </a:lnTo>
                <a:lnTo>
                  <a:pt x="157" y="143"/>
                </a:lnTo>
                <a:lnTo>
                  <a:pt x="157" y="133"/>
                </a:lnTo>
                <a:lnTo>
                  <a:pt x="154" y="131"/>
                </a:lnTo>
                <a:lnTo>
                  <a:pt x="160" y="123"/>
                </a:lnTo>
                <a:lnTo>
                  <a:pt x="132" y="109"/>
                </a:lnTo>
                <a:lnTo>
                  <a:pt x="139" y="102"/>
                </a:lnTo>
                <a:lnTo>
                  <a:pt x="125" y="96"/>
                </a:lnTo>
                <a:lnTo>
                  <a:pt x="111" y="96"/>
                </a:lnTo>
                <a:lnTo>
                  <a:pt x="109" y="96"/>
                </a:lnTo>
                <a:lnTo>
                  <a:pt x="109" y="99"/>
                </a:lnTo>
                <a:lnTo>
                  <a:pt x="107" y="107"/>
                </a:lnTo>
                <a:lnTo>
                  <a:pt x="113" y="107"/>
                </a:lnTo>
                <a:lnTo>
                  <a:pt x="113" y="112"/>
                </a:lnTo>
                <a:lnTo>
                  <a:pt x="117" y="112"/>
                </a:lnTo>
                <a:lnTo>
                  <a:pt x="117" y="120"/>
                </a:lnTo>
                <a:lnTo>
                  <a:pt x="111" y="124"/>
                </a:lnTo>
                <a:lnTo>
                  <a:pt x="103" y="121"/>
                </a:lnTo>
                <a:lnTo>
                  <a:pt x="104" y="111"/>
                </a:lnTo>
                <a:lnTo>
                  <a:pt x="68" y="108"/>
                </a:lnTo>
                <a:lnTo>
                  <a:pt x="66" y="105"/>
                </a:lnTo>
                <a:lnTo>
                  <a:pt x="60" y="108"/>
                </a:lnTo>
                <a:lnTo>
                  <a:pt x="57" y="104"/>
                </a:lnTo>
                <a:lnTo>
                  <a:pt x="59" y="102"/>
                </a:lnTo>
                <a:lnTo>
                  <a:pt x="47" y="86"/>
                </a:lnTo>
                <a:lnTo>
                  <a:pt x="29" y="96"/>
                </a:lnTo>
                <a:lnTo>
                  <a:pt x="32" y="101"/>
                </a:lnTo>
                <a:lnTo>
                  <a:pt x="31" y="102"/>
                </a:lnTo>
                <a:lnTo>
                  <a:pt x="31" y="105"/>
                </a:lnTo>
                <a:lnTo>
                  <a:pt x="26" y="104"/>
                </a:lnTo>
                <a:lnTo>
                  <a:pt x="26" y="102"/>
                </a:lnTo>
                <a:lnTo>
                  <a:pt x="22" y="102"/>
                </a:lnTo>
                <a:lnTo>
                  <a:pt x="19" y="98"/>
                </a:lnTo>
                <a:lnTo>
                  <a:pt x="15" y="95"/>
                </a:lnTo>
                <a:lnTo>
                  <a:pt x="13" y="92"/>
                </a:lnTo>
                <a:lnTo>
                  <a:pt x="10" y="90"/>
                </a:lnTo>
                <a:lnTo>
                  <a:pt x="19" y="82"/>
                </a:lnTo>
                <a:lnTo>
                  <a:pt x="0" y="60"/>
                </a:lnTo>
                <a:lnTo>
                  <a:pt x="32" y="35"/>
                </a:lnTo>
                <a:lnTo>
                  <a:pt x="38" y="41"/>
                </a:lnTo>
                <a:lnTo>
                  <a:pt x="34" y="46"/>
                </a:lnTo>
                <a:lnTo>
                  <a:pt x="38" y="51"/>
                </a:lnTo>
                <a:lnTo>
                  <a:pt x="43" y="48"/>
                </a:lnTo>
                <a:lnTo>
                  <a:pt x="43" y="45"/>
                </a:lnTo>
                <a:lnTo>
                  <a:pt x="46" y="42"/>
                </a:lnTo>
                <a:lnTo>
                  <a:pt x="46" y="41"/>
                </a:lnTo>
                <a:lnTo>
                  <a:pt x="66" y="20"/>
                </a:lnTo>
                <a:lnTo>
                  <a:pt x="60" y="14"/>
                </a:lnTo>
                <a:lnTo>
                  <a:pt x="68" y="5"/>
                </a:lnTo>
                <a:lnTo>
                  <a:pt x="73" y="0"/>
                </a:lnTo>
                <a:lnTo>
                  <a:pt x="78" y="4"/>
                </a:lnTo>
                <a:lnTo>
                  <a:pt x="73" y="10"/>
                </a:lnTo>
                <a:lnTo>
                  <a:pt x="92" y="27"/>
                </a:lnTo>
                <a:lnTo>
                  <a:pt x="97" y="23"/>
                </a:lnTo>
                <a:lnTo>
                  <a:pt x="129" y="27"/>
                </a:lnTo>
                <a:lnTo>
                  <a:pt x="132" y="24"/>
                </a:lnTo>
                <a:lnTo>
                  <a:pt x="135" y="23"/>
                </a:lnTo>
                <a:lnTo>
                  <a:pt x="138" y="22"/>
                </a:lnTo>
                <a:lnTo>
                  <a:pt x="144" y="19"/>
                </a:lnTo>
                <a:lnTo>
                  <a:pt x="151" y="2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8" name="Freeform 254"/>
          <p:cNvSpPr>
            <a:spLocks noEditPoints="1"/>
          </p:cNvSpPr>
          <p:nvPr/>
        </p:nvSpPr>
        <p:spPr bwMode="auto">
          <a:xfrm rot="21334256">
            <a:off x="2731910" y="1285325"/>
            <a:ext cx="1063323" cy="1166011"/>
          </a:xfrm>
          <a:custGeom>
            <a:avLst/>
            <a:gdLst>
              <a:gd name="T0" fmla="*/ 2147483647 w 263"/>
              <a:gd name="T1" fmla="*/ 2147483647 h 313"/>
              <a:gd name="T2" fmla="*/ 2147483647 w 263"/>
              <a:gd name="T3" fmla="*/ 2147483647 h 313"/>
              <a:gd name="T4" fmla="*/ 2147483647 w 263"/>
              <a:gd name="T5" fmla="*/ 2147483647 h 313"/>
              <a:gd name="T6" fmla="*/ 2147483647 w 263"/>
              <a:gd name="T7" fmla="*/ 2147483647 h 313"/>
              <a:gd name="T8" fmla="*/ 2147483647 w 263"/>
              <a:gd name="T9" fmla="*/ 2147483647 h 313"/>
              <a:gd name="T10" fmla="*/ 2147483647 w 263"/>
              <a:gd name="T11" fmla="*/ 2147483647 h 313"/>
              <a:gd name="T12" fmla="*/ 2147483647 w 263"/>
              <a:gd name="T13" fmla="*/ 2147483647 h 313"/>
              <a:gd name="T14" fmla="*/ 2147483647 w 263"/>
              <a:gd name="T15" fmla="*/ 2147483647 h 313"/>
              <a:gd name="T16" fmla="*/ 2147483647 w 263"/>
              <a:gd name="T17" fmla="*/ 2147483647 h 313"/>
              <a:gd name="T18" fmla="*/ 2147483647 w 263"/>
              <a:gd name="T19" fmla="*/ 2147483647 h 313"/>
              <a:gd name="T20" fmla="*/ 2147483647 w 263"/>
              <a:gd name="T21" fmla="*/ 2147483647 h 313"/>
              <a:gd name="T22" fmla="*/ 2147483647 w 263"/>
              <a:gd name="T23" fmla="*/ 2147483647 h 313"/>
              <a:gd name="T24" fmla="*/ 2147483647 w 263"/>
              <a:gd name="T25" fmla="*/ 2147483647 h 313"/>
              <a:gd name="T26" fmla="*/ 2147483647 w 263"/>
              <a:gd name="T27" fmla="*/ 2147483647 h 313"/>
              <a:gd name="T28" fmla="*/ 2147483647 w 263"/>
              <a:gd name="T29" fmla="*/ 2147483647 h 313"/>
              <a:gd name="T30" fmla="*/ 2147483647 w 263"/>
              <a:gd name="T31" fmla="*/ 2147483647 h 313"/>
              <a:gd name="T32" fmla="*/ 2147483647 w 263"/>
              <a:gd name="T33" fmla="*/ 2147483647 h 313"/>
              <a:gd name="T34" fmla="*/ 2147483647 w 263"/>
              <a:gd name="T35" fmla="*/ 2147483647 h 313"/>
              <a:gd name="T36" fmla="*/ 2147483647 w 263"/>
              <a:gd name="T37" fmla="*/ 2147483647 h 313"/>
              <a:gd name="T38" fmla="*/ 2147483647 w 263"/>
              <a:gd name="T39" fmla="*/ 2147483647 h 313"/>
              <a:gd name="T40" fmla="*/ 2147483647 w 263"/>
              <a:gd name="T41" fmla="*/ 2147483647 h 313"/>
              <a:gd name="T42" fmla="*/ 2147483647 w 263"/>
              <a:gd name="T43" fmla="*/ 2147483647 h 313"/>
              <a:gd name="T44" fmla="*/ 2147483647 w 263"/>
              <a:gd name="T45" fmla="*/ 2147483647 h 313"/>
              <a:gd name="T46" fmla="*/ 2147483647 w 263"/>
              <a:gd name="T47" fmla="*/ 2147483647 h 313"/>
              <a:gd name="T48" fmla="*/ 2147483647 w 263"/>
              <a:gd name="T49" fmla="*/ 2147483647 h 313"/>
              <a:gd name="T50" fmla="*/ 2147483647 w 263"/>
              <a:gd name="T51" fmla="*/ 2147483647 h 313"/>
              <a:gd name="T52" fmla="*/ 2147483647 w 263"/>
              <a:gd name="T53" fmla="*/ 2147483647 h 313"/>
              <a:gd name="T54" fmla="*/ 2147483647 w 263"/>
              <a:gd name="T55" fmla="*/ 2147483647 h 313"/>
              <a:gd name="T56" fmla="*/ 2147483647 w 263"/>
              <a:gd name="T57" fmla="*/ 2147483647 h 313"/>
              <a:gd name="T58" fmla="*/ 2147483647 w 263"/>
              <a:gd name="T59" fmla="*/ 2147483647 h 313"/>
              <a:gd name="T60" fmla="*/ 2147483647 w 263"/>
              <a:gd name="T61" fmla="*/ 2147483647 h 313"/>
              <a:gd name="T62" fmla="*/ 2147483647 w 263"/>
              <a:gd name="T63" fmla="*/ 2147483647 h 313"/>
              <a:gd name="T64" fmla="*/ 2147483647 w 263"/>
              <a:gd name="T65" fmla="*/ 2147483647 h 313"/>
              <a:gd name="T66" fmla="*/ 2147483647 w 263"/>
              <a:gd name="T67" fmla="*/ 2147483647 h 313"/>
              <a:gd name="T68" fmla="*/ 2147483647 w 263"/>
              <a:gd name="T69" fmla="*/ 2147483647 h 313"/>
              <a:gd name="T70" fmla="*/ 2147483647 w 263"/>
              <a:gd name="T71" fmla="*/ 2147483647 h 313"/>
              <a:gd name="T72" fmla="*/ 2147483647 w 263"/>
              <a:gd name="T73" fmla="*/ 2147483647 h 313"/>
              <a:gd name="T74" fmla="*/ 2147483647 w 263"/>
              <a:gd name="T75" fmla="*/ 2147483647 h 313"/>
              <a:gd name="T76" fmla="*/ 2147483647 w 263"/>
              <a:gd name="T77" fmla="*/ 2147483647 h 313"/>
              <a:gd name="T78" fmla="*/ 2147483647 w 263"/>
              <a:gd name="T79" fmla="*/ 2147483647 h 313"/>
              <a:gd name="T80" fmla="*/ 2147483647 w 263"/>
              <a:gd name="T81" fmla="*/ 2147483647 h 313"/>
              <a:gd name="T82" fmla="*/ 2147483647 w 263"/>
              <a:gd name="T83" fmla="*/ 2147483647 h 313"/>
              <a:gd name="T84" fmla="*/ 2147483647 w 263"/>
              <a:gd name="T85" fmla="*/ 2147483647 h 313"/>
              <a:gd name="T86" fmla="*/ 2147483647 w 263"/>
              <a:gd name="T87" fmla="*/ 2147483647 h 313"/>
              <a:gd name="T88" fmla="*/ 2147483647 w 263"/>
              <a:gd name="T89" fmla="*/ 2147483647 h 313"/>
              <a:gd name="T90" fmla="*/ 2147483647 w 263"/>
              <a:gd name="T91" fmla="*/ 2147483647 h 313"/>
              <a:gd name="T92" fmla="*/ 2147483647 w 263"/>
              <a:gd name="T93" fmla="*/ 2147483647 h 313"/>
              <a:gd name="T94" fmla="*/ 2147483647 w 263"/>
              <a:gd name="T95" fmla="*/ 2147483647 h 313"/>
              <a:gd name="T96" fmla="*/ 2147483647 w 263"/>
              <a:gd name="T97" fmla="*/ 2147483647 h 313"/>
              <a:gd name="T98" fmla="*/ 2147483647 w 263"/>
              <a:gd name="T99" fmla="*/ 2147483647 h 313"/>
              <a:gd name="T100" fmla="*/ 2147483647 w 263"/>
              <a:gd name="T101" fmla="*/ 2147483647 h 313"/>
              <a:gd name="T102" fmla="*/ 2147483647 w 263"/>
              <a:gd name="T103" fmla="*/ 2147483647 h 313"/>
              <a:gd name="T104" fmla="*/ 2147483647 w 263"/>
              <a:gd name="T105" fmla="*/ 2147483647 h 313"/>
              <a:gd name="T106" fmla="*/ 2147483647 w 263"/>
              <a:gd name="T107" fmla="*/ 2147483647 h 313"/>
              <a:gd name="T108" fmla="*/ 2147483647 w 263"/>
              <a:gd name="T109" fmla="*/ 2147483647 h 313"/>
              <a:gd name="T110" fmla="*/ 2147483647 w 263"/>
              <a:gd name="T111" fmla="*/ 2147483647 h 313"/>
              <a:gd name="T112" fmla="*/ 2147483647 w 263"/>
              <a:gd name="T113" fmla="*/ 2147483647 h 31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63"/>
              <a:gd name="T172" fmla="*/ 0 h 313"/>
              <a:gd name="T173" fmla="*/ 263 w 263"/>
              <a:gd name="T174" fmla="*/ 313 h 31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63" h="313">
                <a:moveTo>
                  <a:pt x="132" y="85"/>
                </a:moveTo>
                <a:lnTo>
                  <a:pt x="135" y="82"/>
                </a:lnTo>
                <a:lnTo>
                  <a:pt x="140" y="77"/>
                </a:lnTo>
                <a:lnTo>
                  <a:pt x="144" y="74"/>
                </a:lnTo>
                <a:lnTo>
                  <a:pt x="145" y="73"/>
                </a:lnTo>
                <a:lnTo>
                  <a:pt x="151" y="73"/>
                </a:lnTo>
                <a:lnTo>
                  <a:pt x="170" y="73"/>
                </a:lnTo>
                <a:lnTo>
                  <a:pt x="173" y="72"/>
                </a:lnTo>
                <a:lnTo>
                  <a:pt x="176" y="70"/>
                </a:lnTo>
                <a:lnTo>
                  <a:pt x="181" y="67"/>
                </a:lnTo>
                <a:lnTo>
                  <a:pt x="182" y="66"/>
                </a:lnTo>
                <a:lnTo>
                  <a:pt x="183" y="64"/>
                </a:lnTo>
                <a:lnTo>
                  <a:pt x="183" y="61"/>
                </a:lnTo>
                <a:lnTo>
                  <a:pt x="183" y="60"/>
                </a:lnTo>
                <a:lnTo>
                  <a:pt x="185" y="60"/>
                </a:lnTo>
                <a:lnTo>
                  <a:pt x="186" y="61"/>
                </a:lnTo>
                <a:lnTo>
                  <a:pt x="188" y="60"/>
                </a:lnTo>
                <a:lnTo>
                  <a:pt x="189" y="60"/>
                </a:lnTo>
                <a:lnTo>
                  <a:pt x="191" y="58"/>
                </a:lnTo>
                <a:lnTo>
                  <a:pt x="192" y="58"/>
                </a:lnTo>
                <a:lnTo>
                  <a:pt x="191" y="66"/>
                </a:lnTo>
                <a:lnTo>
                  <a:pt x="191" y="69"/>
                </a:lnTo>
                <a:lnTo>
                  <a:pt x="191" y="73"/>
                </a:lnTo>
                <a:lnTo>
                  <a:pt x="194" y="80"/>
                </a:lnTo>
                <a:lnTo>
                  <a:pt x="194" y="83"/>
                </a:lnTo>
                <a:lnTo>
                  <a:pt x="195" y="85"/>
                </a:lnTo>
                <a:lnTo>
                  <a:pt x="198" y="89"/>
                </a:lnTo>
                <a:lnTo>
                  <a:pt x="200" y="91"/>
                </a:lnTo>
                <a:lnTo>
                  <a:pt x="203" y="92"/>
                </a:lnTo>
                <a:lnTo>
                  <a:pt x="205" y="92"/>
                </a:lnTo>
                <a:lnTo>
                  <a:pt x="216" y="94"/>
                </a:lnTo>
                <a:lnTo>
                  <a:pt x="226" y="96"/>
                </a:lnTo>
                <a:lnTo>
                  <a:pt x="230" y="98"/>
                </a:lnTo>
                <a:lnTo>
                  <a:pt x="235" y="99"/>
                </a:lnTo>
                <a:lnTo>
                  <a:pt x="238" y="101"/>
                </a:lnTo>
                <a:lnTo>
                  <a:pt x="236" y="108"/>
                </a:lnTo>
                <a:lnTo>
                  <a:pt x="241" y="110"/>
                </a:lnTo>
                <a:lnTo>
                  <a:pt x="241" y="117"/>
                </a:lnTo>
                <a:lnTo>
                  <a:pt x="245" y="118"/>
                </a:lnTo>
                <a:lnTo>
                  <a:pt x="244" y="132"/>
                </a:lnTo>
                <a:lnTo>
                  <a:pt x="241" y="154"/>
                </a:lnTo>
                <a:lnTo>
                  <a:pt x="251" y="155"/>
                </a:lnTo>
                <a:lnTo>
                  <a:pt x="249" y="162"/>
                </a:lnTo>
                <a:lnTo>
                  <a:pt x="236" y="161"/>
                </a:lnTo>
                <a:lnTo>
                  <a:pt x="232" y="205"/>
                </a:lnTo>
                <a:lnTo>
                  <a:pt x="233" y="205"/>
                </a:lnTo>
                <a:lnTo>
                  <a:pt x="235" y="203"/>
                </a:lnTo>
                <a:lnTo>
                  <a:pt x="236" y="202"/>
                </a:lnTo>
                <a:lnTo>
                  <a:pt x="238" y="202"/>
                </a:lnTo>
                <a:lnTo>
                  <a:pt x="239" y="208"/>
                </a:lnTo>
                <a:lnTo>
                  <a:pt x="244" y="208"/>
                </a:lnTo>
                <a:lnTo>
                  <a:pt x="246" y="209"/>
                </a:lnTo>
                <a:lnTo>
                  <a:pt x="248" y="212"/>
                </a:lnTo>
                <a:lnTo>
                  <a:pt x="249" y="212"/>
                </a:lnTo>
                <a:lnTo>
                  <a:pt x="252" y="212"/>
                </a:lnTo>
                <a:lnTo>
                  <a:pt x="254" y="215"/>
                </a:lnTo>
                <a:lnTo>
                  <a:pt x="258" y="215"/>
                </a:lnTo>
                <a:lnTo>
                  <a:pt x="263" y="217"/>
                </a:lnTo>
                <a:lnTo>
                  <a:pt x="260" y="256"/>
                </a:lnTo>
                <a:lnTo>
                  <a:pt x="260" y="263"/>
                </a:lnTo>
                <a:lnTo>
                  <a:pt x="257" y="269"/>
                </a:lnTo>
                <a:lnTo>
                  <a:pt x="255" y="272"/>
                </a:lnTo>
                <a:lnTo>
                  <a:pt x="257" y="275"/>
                </a:lnTo>
                <a:lnTo>
                  <a:pt x="252" y="285"/>
                </a:lnTo>
                <a:lnTo>
                  <a:pt x="248" y="285"/>
                </a:lnTo>
                <a:lnTo>
                  <a:pt x="241" y="296"/>
                </a:lnTo>
                <a:lnTo>
                  <a:pt x="241" y="297"/>
                </a:lnTo>
                <a:lnTo>
                  <a:pt x="239" y="299"/>
                </a:lnTo>
                <a:lnTo>
                  <a:pt x="239" y="303"/>
                </a:lnTo>
                <a:lnTo>
                  <a:pt x="233" y="306"/>
                </a:lnTo>
                <a:lnTo>
                  <a:pt x="233" y="313"/>
                </a:lnTo>
                <a:lnTo>
                  <a:pt x="227" y="313"/>
                </a:lnTo>
                <a:lnTo>
                  <a:pt x="225" y="312"/>
                </a:lnTo>
                <a:lnTo>
                  <a:pt x="222" y="309"/>
                </a:lnTo>
                <a:lnTo>
                  <a:pt x="216" y="303"/>
                </a:lnTo>
                <a:lnTo>
                  <a:pt x="213" y="302"/>
                </a:lnTo>
                <a:lnTo>
                  <a:pt x="211" y="302"/>
                </a:lnTo>
                <a:lnTo>
                  <a:pt x="207" y="299"/>
                </a:lnTo>
                <a:lnTo>
                  <a:pt x="200" y="293"/>
                </a:lnTo>
                <a:lnTo>
                  <a:pt x="198" y="291"/>
                </a:lnTo>
                <a:lnTo>
                  <a:pt x="192" y="290"/>
                </a:lnTo>
                <a:lnTo>
                  <a:pt x="188" y="288"/>
                </a:lnTo>
                <a:lnTo>
                  <a:pt x="183" y="285"/>
                </a:lnTo>
                <a:lnTo>
                  <a:pt x="182" y="283"/>
                </a:lnTo>
                <a:lnTo>
                  <a:pt x="181" y="280"/>
                </a:lnTo>
                <a:lnTo>
                  <a:pt x="181" y="275"/>
                </a:lnTo>
                <a:lnTo>
                  <a:pt x="179" y="274"/>
                </a:lnTo>
                <a:lnTo>
                  <a:pt x="176" y="271"/>
                </a:lnTo>
                <a:lnTo>
                  <a:pt x="175" y="269"/>
                </a:lnTo>
                <a:lnTo>
                  <a:pt x="173" y="266"/>
                </a:lnTo>
                <a:lnTo>
                  <a:pt x="173" y="258"/>
                </a:lnTo>
                <a:lnTo>
                  <a:pt x="172" y="256"/>
                </a:lnTo>
                <a:lnTo>
                  <a:pt x="172" y="253"/>
                </a:lnTo>
                <a:lnTo>
                  <a:pt x="170" y="253"/>
                </a:lnTo>
                <a:lnTo>
                  <a:pt x="170" y="250"/>
                </a:lnTo>
                <a:lnTo>
                  <a:pt x="166" y="243"/>
                </a:lnTo>
                <a:lnTo>
                  <a:pt x="164" y="241"/>
                </a:lnTo>
                <a:lnTo>
                  <a:pt x="163" y="239"/>
                </a:lnTo>
                <a:lnTo>
                  <a:pt x="154" y="225"/>
                </a:lnTo>
                <a:lnTo>
                  <a:pt x="145" y="215"/>
                </a:lnTo>
                <a:lnTo>
                  <a:pt x="140" y="209"/>
                </a:lnTo>
                <a:lnTo>
                  <a:pt x="131" y="200"/>
                </a:lnTo>
                <a:lnTo>
                  <a:pt x="128" y="198"/>
                </a:lnTo>
                <a:lnTo>
                  <a:pt x="123" y="195"/>
                </a:lnTo>
                <a:lnTo>
                  <a:pt x="118" y="193"/>
                </a:lnTo>
                <a:lnTo>
                  <a:pt x="115" y="192"/>
                </a:lnTo>
                <a:lnTo>
                  <a:pt x="112" y="192"/>
                </a:lnTo>
                <a:lnTo>
                  <a:pt x="109" y="192"/>
                </a:lnTo>
                <a:lnTo>
                  <a:pt x="101" y="189"/>
                </a:lnTo>
                <a:lnTo>
                  <a:pt x="96" y="189"/>
                </a:lnTo>
                <a:lnTo>
                  <a:pt x="93" y="190"/>
                </a:lnTo>
                <a:lnTo>
                  <a:pt x="88" y="192"/>
                </a:lnTo>
                <a:lnTo>
                  <a:pt x="87" y="193"/>
                </a:lnTo>
                <a:lnTo>
                  <a:pt x="85" y="195"/>
                </a:lnTo>
                <a:lnTo>
                  <a:pt x="87" y="195"/>
                </a:lnTo>
                <a:lnTo>
                  <a:pt x="88" y="195"/>
                </a:lnTo>
                <a:lnTo>
                  <a:pt x="90" y="193"/>
                </a:lnTo>
                <a:lnTo>
                  <a:pt x="90" y="195"/>
                </a:lnTo>
                <a:lnTo>
                  <a:pt x="88" y="196"/>
                </a:lnTo>
                <a:lnTo>
                  <a:pt x="87" y="198"/>
                </a:lnTo>
                <a:lnTo>
                  <a:pt x="87" y="199"/>
                </a:lnTo>
                <a:lnTo>
                  <a:pt x="87" y="200"/>
                </a:lnTo>
                <a:lnTo>
                  <a:pt x="88" y="202"/>
                </a:lnTo>
                <a:lnTo>
                  <a:pt x="88" y="200"/>
                </a:lnTo>
                <a:lnTo>
                  <a:pt x="90" y="199"/>
                </a:lnTo>
                <a:lnTo>
                  <a:pt x="88" y="198"/>
                </a:lnTo>
                <a:lnTo>
                  <a:pt x="90" y="196"/>
                </a:lnTo>
                <a:lnTo>
                  <a:pt x="90" y="195"/>
                </a:lnTo>
                <a:lnTo>
                  <a:pt x="91" y="193"/>
                </a:lnTo>
                <a:lnTo>
                  <a:pt x="93" y="193"/>
                </a:lnTo>
                <a:lnTo>
                  <a:pt x="93" y="195"/>
                </a:lnTo>
                <a:lnTo>
                  <a:pt x="91" y="198"/>
                </a:lnTo>
                <a:lnTo>
                  <a:pt x="91" y="202"/>
                </a:lnTo>
                <a:lnTo>
                  <a:pt x="90" y="203"/>
                </a:lnTo>
                <a:lnTo>
                  <a:pt x="91" y="205"/>
                </a:lnTo>
                <a:lnTo>
                  <a:pt x="93" y="203"/>
                </a:lnTo>
                <a:lnTo>
                  <a:pt x="93" y="202"/>
                </a:lnTo>
                <a:lnTo>
                  <a:pt x="94" y="202"/>
                </a:lnTo>
                <a:lnTo>
                  <a:pt x="94" y="203"/>
                </a:lnTo>
                <a:lnTo>
                  <a:pt x="96" y="205"/>
                </a:lnTo>
                <a:lnTo>
                  <a:pt x="96" y="203"/>
                </a:lnTo>
                <a:lnTo>
                  <a:pt x="96" y="202"/>
                </a:lnTo>
                <a:lnTo>
                  <a:pt x="96" y="200"/>
                </a:lnTo>
                <a:lnTo>
                  <a:pt x="96" y="199"/>
                </a:lnTo>
                <a:lnTo>
                  <a:pt x="94" y="198"/>
                </a:lnTo>
                <a:lnTo>
                  <a:pt x="94" y="196"/>
                </a:lnTo>
                <a:lnTo>
                  <a:pt x="96" y="198"/>
                </a:lnTo>
                <a:lnTo>
                  <a:pt x="97" y="200"/>
                </a:lnTo>
                <a:lnTo>
                  <a:pt x="98" y="203"/>
                </a:lnTo>
                <a:lnTo>
                  <a:pt x="97" y="205"/>
                </a:lnTo>
                <a:lnTo>
                  <a:pt x="97" y="206"/>
                </a:lnTo>
                <a:lnTo>
                  <a:pt x="96" y="208"/>
                </a:lnTo>
                <a:lnTo>
                  <a:pt x="94" y="208"/>
                </a:lnTo>
                <a:lnTo>
                  <a:pt x="91" y="208"/>
                </a:lnTo>
                <a:lnTo>
                  <a:pt x="88" y="205"/>
                </a:lnTo>
                <a:lnTo>
                  <a:pt x="78" y="195"/>
                </a:lnTo>
                <a:lnTo>
                  <a:pt x="75" y="192"/>
                </a:lnTo>
                <a:lnTo>
                  <a:pt x="74" y="190"/>
                </a:lnTo>
                <a:lnTo>
                  <a:pt x="71" y="187"/>
                </a:lnTo>
                <a:lnTo>
                  <a:pt x="63" y="173"/>
                </a:lnTo>
                <a:lnTo>
                  <a:pt x="62" y="168"/>
                </a:lnTo>
                <a:lnTo>
                  <a:pt x="59" y="162"/>
                </a:lnTo>
                <a:lnTo>
                  <a:pt x="57" y="155"/>
                </a:lnTo>
                <a:lnTo>
                  <a:pt x="52" y="142"/>
                </a:lnTo>
                <a:lnTo>
                  <a:pt x="49" y="132"/>
                </a:lnTo>
                <a:lnTo>
                  <a:pt x="46" y="120"/>
                </a:lnTo>
                <a:lnTo>
                  <a:pt x="43" y="110"/>
                </a:lnTo>
                <a:lnTo>
                  <a:pt x="41" y="108"/>
                </a:lnTo>
                <a:lnTo>
                  <a:pt x="38" y="91"/>
                </a:lnTo>
                <a:lnTo>
                  <a:pt x="38" y="88"/>
                </a:lnTo>
                <a:lnTo>
                  <a:pt x="35" y="79"/>
                </a:lnTo>
                <a:lnTo>
                  <a:pt x="33" y="72"/>
                </a:lnTo>
                <a:lnTo>
                  <a:pt x="31" y="70"/>
                </a:lnTo>
                <a:lnTo>
                  <a:pt x="30" y="67"/>
                </a:lnTo>
                <a:lnTo>
                  <a:pt x="27" y="66"/>
                </a:lnTo>
                <a:lnTo>
                  <a:pt x="25" y="64"/>
                </a:lnTo>
                <a:lnTo>
                  <a:pt x="22" y="63"/>
                </a:lnTo>
                <a:lnTo>
                  <a:pt x="21" y="61"/>
                </a:lnTo>
                <a:lnTo>
                  <a:pt x="19" y="60"/>
                </a:lnTo>
                <a:lnTo>
                  <a:pt x="21" y="60"/>
                </a:lnTo>
                <a:lnTo>
                  <a:pt x="22" y="60"/>
                </a:lnTo>
                <a:lnTo>
                  <a:pt x="24" y="60"/>
                </a:lnTo>
                <a:lnTo>
                  <a:pt x="30" y="64"/>
                </a:lnTo>
                <a:lnTo>
                  <a:pt x="35" y="70"/>
                </a:lnTo>
                <a:lnTo>
                  <a:pt x="37" y="72"/>
                </a:lnTo>
                <a:lnTo>
                  <a:pt x="43" y="77"/>
                </a:lnTo>
                <a:lnTo>
                  <a:pt x="49" y="82"/>
                </a:lnTo>
                <a:lnTo>
                  <a:pt x="50" y="83"/>
                </a:lnTo>
                <a:lnTo>
                  <a:pt x="53" y="85"/>
                </a:lnTo>
                <a:lnTo>
                  <a:pt x="60" y="88"/>
                </a:lnTo>
                <a:lnTo>
                  <a:pt x="63" y="89"/>
                </a:lnTo>
                <a:lnTo>
                  <a:pt x="65" y="89"/>
                </a:lnTo>
                <a:lnTo>
                  <a:pt x="71" y="91"/>
                </a:lnTo>
                <a:lnTo>
                  <a:pt x="76" y="92"/>
                </a:lnTo>
                <a:lnTo>
                  <a:pt x="85" y="94"/>
                </a:lnTo>
                <a:lnTo>
                  <a:pt x="96" y="94"/>
                </a:lnTo>
                <a:lnTo>
                  <a:pt x="100" y="94"/>
                </a:lnTo>
                <a:lnTo>
                  <a:pt x="101" y="94"/>
                </a:lnTo>
                <a:lnTo>
                  <a:pt x="106" y="94"/>
                </a:lnTo>
                <a:lnTo>
                  <a:pt x="109" y="94"/>
                </a:lnTo>
                <a:lnTo>
                  <a:pt x="112" y="94"/>
                </a:lnTo>
                <a:lnTo>
                  <a:pt x="116" y="92"/>
                </a:lnTo>
                <a:lnTo>
                  <a:pt x="118" y="92"/>
                </a:lnTo>
                <a:lnTo>
                  <a:pt x="119" y="92"/>
                </a:lnTo>
                <a:lnTo>
                  <a:pt x="120" y="92"/>
                </a:lnTo>
                <a:lnTo>
                  <a:pt x="122" y="91"/>
                </a:lnTo>
                <a:lnTo>
                  <a:pt x="125" y="89"/>
                </a:lnTo>
                <a:lnTo>
                  <a:pt x="129" y="88"/>
                </a:lnTo>
                <a:lnTo>
                  <a:pt x="131" y="86"/>
                </a:lnTo>
                <a:lnTo>
                  <a:pt x="132" y="85"/>
                </a:lnTo>
                <a:close/>
                <a:moveTo>
                  <a:pt x="208" y="45"/>
                </a:moveTo>
                <a:lnTo>
                  <a:pt x="208" y="47"/>
                </a:lnTo>
                <a:lnTo>
                  <a:pt x="210" y="47"/>
                </a:lnTo>
                <a:lnTo>
                  <a:pt x="208" y="48"/>
                </a:lnTo>
                <a:lnTo>
                  <a:pt x="205" y="48"/>
                </a:lnTo>
                <a:lnTo>
                  <a:pt x="204" y="50"/>
                </a:lnTo>
                <a:lnTo>
                  <a:pt x="207" y="51"/>
                </a:lnTo>
                <a:lnTo>
                  <a:pt x="205" y="51"/>
                </a:lnTo>
                <a:lnTo>
                  <a:pt x="203" y="51"/>
                </a:lnTo>
                <a:lnTo>
                  <a:pt x="200" y="52"/>
                </a:lnTo>
                <a:lnTo>
                  <a:pt x="198" y="52"/>
                </a:lnTo>
                <a:lnTo>
                  <a:pt x="200" y="51"/>
                </a:lnTo>
                <a:lnTo>
                  <a:pt x="200" y="50"/>
                </a:lnTo>
                <a:lnTo>
                  <a:pt x="203" y="48"/>
                </a:lnTo>
                <a:lnTo>
                  <a:pt x="205" y="45"/>
                </a:lnTo>
                <a:lnTo>
                  <a:pt x="208" y="45"/>
                </a:lnTo>
                <a:close/>
                <a:moveTo>
                  <a:pt x="9" y="48"/>
                </a:moveTo>
                <a:lnTo>
                  <a:pt x="9" y="50"/>
                </a:lnTo>
                <a:lnTo>
                  <a:pt x="8" y="48"/>
                </a:lnTo>
                <a:lnTo>
                  <a:pt x="6" y="48"/>
                </a:lnTo>
                <a:lnTo>
                  <a:pt x="6" y="47"/>
                </a:lnTo>
                <a:lnTo>
                  <a:pt x="8" y="47"/>
                </a:lnTo>
                <a:lnTo>
                  <a:pt x="9" y="47"/>
                </a:lnTo>
                <a:lnTo>
                  <a:pt x="9" y="48"/>
                </a:lnTo>
                <a:close/>
                <a:moveTo>
                  <a:pt x="0" y="44"/>
                </a:moveTo>
                <a:lnTo>
                  <a:pt x="2" y="44"/>
                </a:lnTo>
                <a:lnTo>
                  <a:pt x="2" y="42"/>
                </a:lnTo>
                <a:lnTo>
                  <a:pt x="3" y="44"/>
                </a:lnTo>
                <a:lnTo>
                  <a:pt x="5" y="45"/>
                </a:lnTo>
                <a:lnTo>
                  <a:pt x="3" y="45"/>
                </a:lnTo>
                <a:lnTo>
                  <a:pt x="2" y="45"/>
                </a:lnTo>
                <a:lnTo>
                  <a:pt x="2" y="44"/>
                </a:lnTo>
                <a:lnTo>
                  <a:pt x="0" y="44"/>
                </a:lnTo>
                <a:close/>
                <a:moveTo>
                  <a:pt x="189" y="1"/>
                </a:moveTo>
                <a:lnTo>
                  <a:pt x="189" y="1"/>
                </a:lnTo>
                <a:lnTo>
                  <a:pt x="189" y="3"/>
                </a:lnTo>
                <a:lnTo>
                  <a:pt x="188" y="1"/>
                </a:lnTo>
                <a:lnTo>
                  <a:pt x="188" y="0"/>
                </a:lnTo>
                <a:lnTo>
                  <a:pt x="188" y="1"/>
                </a:lnTo>
                <a:lnTo>
                  <a:pt x="189" y="1"/>
                </a:lnTo>
                <a:close/>
                <a:moveTo>
                  <a:pt x="192" y="3"/>
                </a:moveTo>
                <a:lnTo>
                  <a:pt x="192" y="3"/>
                </a:lnTo>
                <a:lnTo>
                  <a:pt x="192" y="4"/>
                </a:lnTo>
                <a:lnTo>
                  <a:pt x="191" y="3"/>
                </a:lnTo>
                <a:lnTo>
                  <a:pt x="192" y="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0" name="Freeform 256"/>
          <p:cNvSpPr>
            <a:spLocks/>
          </p:cNvSpPr>
          <p:nvPr/>
        </p:nvSpPr>
        <p:spPr bwMode="auto">
          <a:xfrm rot="21334256">
            <a:off x="3075737" y="2933201"/>
            <a:ext cx="1017234" cy="850136"/>
          </a:xfrm>
          <a:custGeom>
            <a:avLst/>
            <a:gdLst>
              <a:gd name="T0" fmla="*/ 2147483647 w 268"/>
              <a:gd name="T1" fmla="*/ 2147483647 h 229"/>
              <a:gd name="T2" fmla="*/ 2147483647 w 268"/>
              <a:gd name="T3" fmla="*/ 2147483647 h 229"/>
              <a:gd name="T4" fmla="*/ 2147483647 w 268"/>
              <a:gd name="T5" fmla="*/ 2147483647 h 229"/>
              <a:gd name="T6" fmla="*/ 2147483647 w 268"/>
              <a:gd name="T7" fmla="*/ 2147483647 h 229"/>
              <a:gd name="T8" fmla="*/ 2147483647 w 268"/>
              <a:gd name="T9" fmla="*/ 2147483647 h 229"/>
              <a:gd name="T10" fmla="*/ 2147483647 w 268"/>
              <a:gd name="T11" fmla="*/ 2147483647 h 229"/>
              <a:gd name="T12" fmla="*/ 2147483647 w 268"/>
              <a:gd name="T13" fmla="*/ 2147483647 h 229"/>
              <a:gd name="T14" fmla="*/ 2147483647 w 268"/>
              <a:gd name="T15" fmla="*/ 2147483647 h 229"/>
              <a:gd name="T16" fmla="*/ 2147483647 w 268"/>
              <a:gd name="T17" fmla="*/ 2147483647 h 229"/>
              <a:gd name="T18" fmla="*/ 2147483647 w 268"/>
              <a:gd name="T19" fmla="*/ 2147483647 h 229"/>
              <a:gd name="T20" fmla="*/ 2147483647 w 268"/>
              <a:gd name="T21" fmla="*/ 2147483647 h 229"/>
              <a:gd name="T22" fmla="*/ 2147483647 w 268"/>
              <a:gd name="T23" fmla="*/ 2147483647 h 229"/>
              <a:gd name="T24" fmla="*/ 2147483647 w 268"/>
              <a:gd name="T25" fmla="*/ 2147483647 h 229"/>
              <a:gd name="T26" fmla="*/ 2147483647 w 268"/>
              <a:gd name="T27" fmla="*/ 2147483647 h 229"/>
              <a:gd name="T28" fmla="*/ 2147483647 w 268"/>
              <a:gd name="T29" fmla="*/ 2147483647 h 229"/>
              <a:gd name="T30" fmla="*/ 2147483647 w 268"/>
              <a:gd name="T31" fmla="*/ 2147483647 h 229"/>
              <a:gd name="T32" fmla="*/ 2147483647 w 268"/>
              <a:gd name="T33" fmla="*/ 2147483647 h 229"/>
              <a:gd name="T34" fmla="*/ 2147483647 w 268"/>
              <a:gd name="T35" fmla="*/ 2147483647 h 229"/>
              <a:gd name="T36" fmla="*/ 2147483647 w 268"/>
              <a:gd name="T37" fmla="*/ 2147483647 h 229"/>
              <a:gd name="T38" fmla="*/ 2147483647 w 268"/>
              <a:gd name="T39" fmla="*/ 2147483647 h 229"/>
              <a:gd name="T40" fmla="*/ 2147483647 w 268"/>
              <a:gd name="T41" fmla="*/ 2147483647 h 229"/>
              <a:gd name="T42" fmla="*/ 2147483647 w 268"/>
              <a:gd name="T43" fmla="*/ 2147483647 h 229"/>
              <a:gd name="T44" fmla="*/ 2147483647 w 268"/>
              <a:gd name="T45" fmla="*/ 2147483647 h 229"/>
              <a:gd name="T46" fmla="*/ 2147483647 w 268"/>
              <a:gd name="T47" fmla="*/ 2147483647 h 229"/>
              <a:gd name="T48" fmla="*/ 2147483647 w 268"/>
              <a:gd name="T49" fmla="*/ 2147483647 h 229"/>
              <a:gd name="T50" fmla="*/ 2147483647 w 268"/>
              <a:gd name="T51" fmla="*/ 2147483647 h 229"/>
              <a:gd name="T52" fmla="*/ 2147483647 w 268"/>
              <a:gd name="T53" fmla="*/ 2147483647 h 229"/>
              <a:gd name="T54" fmla="*/ 2147483647 w 268"/>
              <a:gd name="T55" fmla="*/ 2147483647 h 229"/>
              <a:gd name="T56" fmla="*/ 2147483647 w 268"/>
              <a:gd name="T57" fmla="*/ 2147483647 h 229"/>
              <a:gd name="T58" fmla="*/ 2147483647 w 268"/>
              <a:gd name="T59" fmla="*/ 2147483647 h 229"/>
              <a:gd name="T60" fmla="*/ 2147483647 w 268"/>
              <a:gd name="T61" fmla="*/ 2147483647 h 229"/>
              <a:gd name="T62" fmla="*/ 2147483647 w 268"/>
              <a:gd name="T63" fmla="*/ 2147483647 h 229"/>
              <a:gd name="T64" fmla="*/ 2147483647 w 268"/>
              <a:gd name="T65" fmla="*/ 2147483647 h 229"/>
              <a:gd name="T66" fmla="*/ 2147483647 w 268"/>
              <a:gd name="T67" fmla="*/ 2147483647 h 229"/>
              <a:gd name="T68" fmla="*/ 2147483647 w 268"/>
              <a:gd name="T69" fmla="*/ 2147483647 h 229"/>
              <a:gd name="T70" fmla="*/ 2147483647 w 268"/>
              <a:gd name="T71" fmla="*/ 2147483647 h 229"/>
              <a:gd name="T72" fmla="*/ 2147483647 w 268"/>
              <a:gd name="T73" fmla="*/ 2147483647 h 229"/>
              <a:gd name="T74" fmla="*/ 2147483647 w 268"/>
              <a:gd name="T75" fmla="*/ 2147483647 h 229"/>
              <a:gd name="T76" fmla="*/ 2147483647 w 268"/>
              <a:gd name="T77" fmla="*/ 2147483647 h 229"/>
              <a:gd name="T78" fmla="*/ 2147483647 w 268"/>
              <a:gd name="T79" fmla="*/ 2147483647 h 229"/>
              <a:gd name="T80" fmla="*/ 2147483647 w 268"/>
              <a:gd name="T81" fmla="*/ 0 h 229"/>
              <a:gd name="T82" fmla="*/ 2147483647 w 268"/>
              <a:gd name="T83" fmla="*/ 2147483647 h 229"/>
              <a:gd name="T84" fmla="*/ 2147483647 w 268"/>
              <a:gd name="T85" fmla="*/ 2147483647 h 229"/>
              <a:gd name="T86" fmla="*/ 2147483647 w 268"/>
              <a:gd name="T87" fmla="*/ 2147483647 h 229"/>
              <a:gd name="T88" fmla="*/ 2147483647 w 268"/>
              <a:gd name="T89" fmla="*/ 2147483647 h 229"/>
              <a:gd name="T90" fmla="*/ 2147483647 w 268"/>
              <a:gd name="T91" fmla="*/ 2147483647 h 229"/>
              <a:gd name="T92" fmla="*/ 2147483647 w 268"/>
              <a:gd name="T93" fmla="*/ 2147483647 h 229"/>
              <a:gd name="T94" fmla="*/ 2147483647 w 268"/>
              <a:gd name="T95" fmla="*/ 2147483647 h 229"/>
              <a:gd name="T96" fmla="*/ 2147483647 w 268"/>
              <a:gd name="T97" fmla="*/ 2147483647 h 229"/>
              <a:gd name="T98" fmla="*/ 2147483647 w 268"/>
              <a:gd name="T99" fmla="*/ 2147483647 h 229"/>
              <a:gd name="T100" fmla="*/ 2147483647 w 268"/>
              <a:gd name="T101" fmla="*/ 2147483647 h 229"/>
              <a:gd name="T102" fmla="*/ 2147483647 w 268"/>
              <a:gd name="T103" fmla="*/ 2147483647 h 229"/>
              <a:gd name="T104" fmla="*/ 2147483647 w 268"/>
              <a:gd name="T105" fmla="*/ 2147483647 h 229"/>
              <a:gd name="T106" fmla="*/ 2147483647 w 268"/>
              <a:gd name="T107" fmla="*/ 2147483647 h 229"/>
              <a:gd name="T108" fmla="*/ 2147483647 w 268"/>
              <a:gd name="T109" fmla="*/ 2147483647 h 229"/>
              <a:gd name="T110" fmla="*/ 2147483647 w 268"/>
              <a:gd name="T111" fmla="*/ 2147483647 h 22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68"/>
              <a:gd name="T169" fmla="*/ 0 h 229"/>
              <a:gd name="T170" fmla="*/ 268 w 268"/>
              <a:gd name="T171" fmla="*/ 229 h 22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68" h="229">
                <a:moveTo>
                  <a:pt x="189" y="29"/>
                </a:moveTo>
                <a:lnTo>
                  <a:pt x="193" y="32"/>
                </a:lnTo>
                <a:lnTo>
                  <a:pt x="193" y="35"/>
                </a:lnTo>
                <a:lnTo>
                  <a:pt x="198" y="43"/>
                </a:lnTo>
                <a:lnTo>
                  <a:pt x="196" y="44"/>
                </a:lnTo>
                <a:lnTo>
                  <a:pt x="196" y="45"/>
                </a:lnTo>
                <a:lnTo>
                  <a:pt x="202" y="48"/>
                </a:lnTo>
                <a:lnTo>
                  <a:pt x="203" y="48"/>
                </a:lnTo>
                <a:lnTo>
                  <a:pt x="203" y="50"/>
                </a:lnTo>
                <a:lnTo>
                  <a:pt x="211" y="54"/>
                </a:lnTo>
                <a:lnTo>
                  <a:pt x="212" y="57"/>
                </a:lnTo>
                <a:lnTo>
                  <a:pt x="214" y="60"/>
                </a:lnTo>
                <a:lnTo>
                  <a:pt x="214" y="62"/>
                </a:lnTo>
                <a:lnTo>
                  <a:pt x="220" y="66"/>
                </a:lnTo>
                <a:lnTo>
                  <a:pt x="211" y="75"/>
                </a:lnTo>
                <a:lnTo>
                  <a:pt x="212" y="76"/>
                </a:lnTo>
                <a:lnTo>
                  <a:pt x="195" y="97"/>
                </a:lnTo>
                <a:lnTo>
                  <a:pt x="236" y="136"/>
                </a:lnTo>
                <a:lnTo>
                  <a:pt x="244" y="129"/>
                </a:lnTo>
                <a:lnTo>
                  <a:pt x="268" y="151"/>
                </a:lnTo>
                <a:lnTo>
                  <a:pt x="255" y="166"/>
                </a:lnTo>
                <a:lnTo>
                  <a:pt x="264" y="174"/>
                </a:lnTo>
                <a:lnTo>
                  <a:pt x="256" y="183"/>
                </a:lnTo>
                <a:lnTo>
                  <a:pt x="262" y="189"/>
                </a:lnTo>
                <a:lnTo>
                  <a:pt x="242" y="210"/>
                </a:lnTo>
                <a:lnTo>
                  <a:pt x="242" y="211"/>
                </a:lnTo>
                <a:lnTo>
                  <a:pt x="239" y="214"/>
                </a:lnTo>
                <a:lnTo>
                  <a:pt x="239" y="217"/>
                </a:lnTo>
                <a:lnTo>
                  <a:pt x="234" y="220"/>
                </a:lnTo>
                <a:lnTo>
                  <a:pt x="230" y="215"/>
                </a:lnTo>
                <a:lnTo>
                  <a:pt x="234" y="210"/>
                </a:lnTo>
                <a:lnTo>
                  <a:pt x="228" y="204"/>
                </a:lnTo>
                <a:lnTo>
                  <a:pt x="196" y="229"/>
                </a:lnTo>
                <a:lnTo>
                  <a:pt x="183" y="214"/>
                </a:lnTo>
                <a:lnTo>
                  <a:pt x="196" y="204"/>
                </a:lnTo>
                <a:lnTo>
                  <a:pt x="193" y="201"/>
                </a:lnTo>
                <a:lnTo>
                  <a:pt x="189" y="199"/>
                </a:lnTo>
                <a:lnTo>
                  <a:pt x="186" y="196"/>
                </a:lnTo>
                <a:lnTo>
                  <a:pt x="186" y="192"/>
                </a:lnTo>
                <a:lnTo>
                  <a:pt x="183" y="188"/>
                </a:lnTo>
                <a:lnTo>
                  <a:pt x="176" y="192"/>
                </a:lnTo>
                <a:lnTo>
                  <a:pt x="164" y="177"/>
                </a:lnTo>
                <a:lnTo>
                  <a:pt x="184" y="169"/>
                </a:lnTo>
                <a:lnTo>
                  <a:pt x="171" y="151"/>
                </a:lnTo>
                <a:lnTo>
                  <a:pt x="165" y="155"/>
                </a:lnTo>
                <a:lnTo>
                  <a:pt x="162" y="147"/>
                </a:lnTo>
                <a:lnTo>
                  <a:pt x="155" y="139"/>
                </a:lnTo>
                <a:lnTo>
                  <a:pt x="152" y="135"/>
                </a:lnTo>
                <a:lnTo>
                  <a:pt x="145" y="128"/>
                </a:lnTo>
                <a:lnTo>
                  <a:pt x="148" y="125"/>
                </a:lnTo>
                <a:lnTo>
                  <a:pt x="152" y="129"/>
                </a:lnTo>
                <a:lnTo>
                  <a:pt x="159" y="122"/>
                </a:lnTo>
                <a:lnTo>
                  <a:pt x="158" y="116"/>
                </a:lnTo>
                <a:lnTo>
                  <a:pt x="155" y="114"/>
                </a:lnTo>
                <a:lnTo>
                  <a:pt x="151" y="108"/>
                </a:lnTo>
                <a:lnTo>
                  <a:pt x="143" y="119"/>
                </a:lnTo>
                <a:lnTo>
                  <a:pt x="140" y="119"/>
                </a:lnTo>
                <a:lnTo>
                  <a:pt x="139" y="122"/>
                </a:lnTo>
                <a:lnTo>
                  <a:pt x="137" y="122"/>
                </a:lnTo>
                <a:lnTo>
                  <a:pt x="136" y="123"/>
                </a:lnTo>
                <a:lnTo>
                  <a:pt x="123" y="119"/>
                </a:lnTo>
                <a:lnTo>
                  <a:pt x="123" y="122"/>
                </a:lnTo>
                <a:lnTo>
                  <a:pt x="111" y="119"/>
                </a:lnTo>
                <a:lnTo>
                  <a:pt x="96" y="110"/>
                </a:lnTo>
                <a:lnTo>
                  <a:pt x="95" y="100"/>
                </a:lnTo>
                <a:lnTo>
                  <a:pt x="96" y="92"/>
                </a:lnTo>
                <a:lnTo>
                  <a:pt x="96" y="84"/>
                </a:lnTo>
                <a:lnTo>
                  <a:pt x="67" y="81"/>
                </a:lnTo>
                <a:lnTo>
                  <a:pt x="67" y="84"/>
                </a:lnTo>
                <a:lnTo>
                  <a:pt x="61" y="79"/>
                </a:lnTo>
                <a:lnTo>
                  <a:pt x="66" y="79"/>
                </a:lnTo>
                <a:lnTo>
                  <a:pt x="66" y="76"/>
                </a:lnTo>
                <a:lnTo>
                  <a:pt x="64" y="75"/>
                </a:lnTo>
                <a:lnTo>
                  <a:pt x="63" y="72"/>
                </a:lnTo>
                <a:lnTo>
                  <a:pt x="63" y="69"/>
                </a:lnTo>
                <a:lnTo>
                  <a:pt x="64" y="67"/>
                </a:lnTo>
                <a:lnTo>
                  <a:pt x="67" y="65"/>
                </a:lnTo>
                <a:lnTo>
                  <a:pt x="66" y="62"/>
                </a:lnTo>
                <a:lnTo>
                  <a:pt x="64" y="60"/>
                </a:lnTo>
                <a:lnTo>
                  <a:pt x="60" y="60"/>
                </a:lnTo>
                <a:lnTo>
                  <a:pt x="60" y="57"/>
                </a:lnTo>
                <a:lnTo>
                  <a:pt x="58" y="57"/>
                </a:lnTo>
                <a:lnTo>
                  <a:pt x="57" y="57"/>
                </a:lnTo>
                <a:lnTo>
                  <a:pt x="54" y="59"/>
                </a:lnTo>
                <a:lnTo>
                  <a:pt x="52" y="59"/>
                </a:lnTo>
                <a:lnTo>
                  <a:pt x="52" y="56"/>
                </a:lnTo>
                <a:lnTo>
                  <a:pt x="48" y="57"/>
                </a:lnTo>
                <a:lnTo>
                  <a:pt x="47" y="54"/>
                </a:lnTo>
                <a:lnTo>
                  <a:pt x="42" y="53"/>
                </a:lnTo>
                <a:lnTo>
                  <a:pt x="42" y="51"/>
                </a:lnTo>
                <a:lnTo>
                  <a:pt x="45" y="50"/>
                </a:lnTo>
                <a:lnTo>
                  <a:pt x="45" y="48"/>
                </a:lnTo>
                <a:lnTo>
                  <a:pt x="42" y="47"/>
                </a:lnTo>
                <a:lnTo>
                  <a:pt x="44" y="44"/>
                </a:lnTo>
                <a:lnTo>
                  <a:pt x="44" y="41"/>
                </a:lnTo>
                <a:lnTo>
                  <a:pt x="41" y="40"/>
                </a:lnTo>
                <a:lnTo>
                  <a:pt x="39" y="41"/>
                </a:lnTo>
                <a:lnTo>
                  <a:pt x="38" y="43"/>
                </a:lnTo>
                <a:lnTo>
                  <a:pt x="36" y="41"/>
                </a:lnTo>
                <a:lnTo>
                  <a:pt x="35" y="41"/>
                </a:lnTo>
                <a:lnTo>
                  <a:pt x="35" y="37"/>
                </a:lnTo>
                <a:lnTo>
                  <a:pt x="32" y="34"/>
                </a:lnTo>
                <a:lnTo>
                  <a:pt x="30" y="34"/>
                </a:lnTo>
                <a:lnTo>
                  <a:pt x="29" y="35"/>
                </a:lnTo>
                <a:lnTo>
                  <a:pt x="28" y="38"/>
                </a:lnTo>
                <a:lnTo>
                  <a:pt x="28" y="43"/>
                </a:lnTo>
                <a:lnTo>
                  <a:pt x="26" y="44"/>
                </a:lnTo>
                <a:lnTo>
                  <a:pt x="23" y="45"/>
                </a:lnTo>
                <a:lnTo>
                  <a:pt x="19" y="47"/>
                </a:lnTo>
                <a:lnTo>
                  <a:pt x="13" y="47"/>
                </a:lnTo>
                <a:lnTo>
                  <a:pt x="10" y="44"/>
                </a:lnTo>
                <a:lnTo>
                  <a:pt x="8" y="44"/>
                </a:lnTo>
                <a:lnTo>
                  <a:pt x="6" y="43"/>
                </a:lnTo>
                <a:lnTo>
                  <a:pt x="3" y="38"/>
                </a:lnTo>
                <a:lnTo>
                  <a:pt x="0" y="37"/>
                </a:lnTo>
                <a:lnTo>
                  <a:pt x="1" y="31"/>
                </a:lnTo>
                <a:lnTo>
                  <a:pt x="11" y="31"/>
                </a:lnTo>
                <a:lnTo>
                  <a:pt x="14" y="31"/>
                </a:lnTo>
                <a:lnTo>
                  <a:pt x="26" y="0"/>
                </a:lnTo>
                <a:lnTo>
                  <a:pt x="29" y="0"/>
                </a:lnTo>
                <a:lnTo>
                  <a:pt x="30" y="0"/>
                </a:lnTo>
                <a:lnTo>
                  <a:pt x="32" y="6"/>
                </a:lnTo>
                <a:lnTo>
                  <a:pt x="33" y="7"/>
                </a:lnTo>
                <a:lnTo>
                  <a:pt x="33" y="12"/>
                </a:lnTo>
                <a:lnTo>
                  <a:pt x="35" y="13"/>
                </a:lnTo>
                <a:lnTo>
                  <a:pt x="38" y="10"/>
                </a:lnTo>
                <a:lnTo>
                  <a:pt x="38" y="12"/>
                </a:lnTo>
                <a:lnTo>
                  <a:pt x="39" y="12"/>
                </a:lnTo>
                <a:lnTo>
                  <a:pt x="39" y="13"/>
                </a:lnTo>
                <a:lnTo>
                  <a:pt x="39" y="16"/>
                </a:lnTo>
                <a:lnTo>
                  <a:pt x="41" y="18"/>
                </a:lnTo>
                <a:lnTo>
                  <a:pt x="44" y="19"/>
                </a:lnTo>
                <a:lnTo>
                  <a:pt x="47" y="9"/>
                </a:lnTo>
                <a:lnTo>
                  <a:pt x="48" y="9"/>
                </a:lnTo>
                <a:lnTo>
                  <a:pt x="51" y="10"/>
                </a:lnTo>
                <a:lnTo>
                  <a:pt x="52" y="12"/>
                </a:lnTo>
                <a:lnTo>
                  <a:pt x="54" y="12"/>
                </a:lnTo>
                <a:lnTo>
                  <a:pt x="54" y="15"/>
                </a:lnTo>
                <a:lnTo>
                  <a:pt x="54" y="16"/>
                </a:lnTo>
                <a:lnTo>
                  <a:pt x="51" y="21"/>
                </a:lnTo>
                <a:lnTo>
                  <a:pt x="51" y="28"/>
                </a:lnTo>
                <a:lnTo>
                  <a:pt x="60" y="29"/>
                </a:lnTo>
                <a:lnTo>
                  <a:pt x="63" y="28"/>
                </a:lnTo>
                <a:lnTo>
                  <a:pt x="63" y="26"/>
                </a:lnTo>
                <a:lnTo>
                  <a:pt x="66" y="25"/>
                </a:lnTo>
                <a:lnTo>
                  <a:pt x="70" y="29"/>
                </a:lnTo>
                <a:lnTo>
                  <a:pt x="70" y="32"/>
                </a:lnTo>
                <a:lnTo>
                  <a:pt x="72" y="34"/>
                </a:lnTo>
                <a:lnTo>
                  <a:pt x="73" y="38"/>
                </a:lnTo>
                <a:lnTo>
                  <a:pt x="77" y="34"/>
                </a:lnTo>
                <a:lnTo>
                  <a:pt x="85" y="35"/>
                </a:lnTo>
                <a:lnTo>
                  <a:pt x="94" y="41"/>
                </a:lnTo>
                <a:lnTo>
                  <a:pt x="95" y="35"/>
                </a:lnTo>
                <a:lnTo>
                  <a:pt x="98" y="31"/>
                </a:lnTo>
                <a:lnTo>
                  <a:pt x="108" y="19"/>
                </a:lnTo>
                <a:lnTo>
                  <a:pt x="133" y="35"/>
                </a:lnTo>
                <a:lnTo>
                  <a:pt x="137" y="34"/>
                </a:lnTo>
                <a:lnTo>
                  <a:pt x="148" y="34"/>
                </a:lnTo>
                <a:lnTo>
                  <a:pt x="149" y="35"/>
                </a:lnTo>
                <a:lnTo>
                  <a:pt x="151" y="37"/>
                </a:lnTo>
                <a:lnTo>
                  <a:pt x="155" y="34"/>
                </a:lnTo>
                <a:lnTo>
                  <a:pt x="164" y="32"/>
                </a:lnTo>
                <a:lnTo>
                  <a:pt x="180" y="35"/>
                </a:lnTo>
                <a:lnTo>
                  <a:pt x="183" y="35"/>
                </a:lnTo>
                <a:lnTo>
                  <a:pt x="186" y="29"/>
                </a:lnTo>
                <a:lnTo>
                  <a:pt x="189" y="2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35" name="Freeform 257"/>
          <p:cNvSpPr>
            <a:spLocks/>
          </p:cNvSpPr>
          <p:nvPr/>
        </p:nvSpPr>
        <p:spPr bwMode="auto">
          <a:xfrm rot="21334256">
            <a:off x="3676840" y="1993227"/>
            <a:ext cx="1100308" cy="853437"/>
          </a:xfrm>
          <a:custGeom>
            <a:avLst/>
            <a:gdLst>
              <a:gd name="T0" fmla="*/ 2147483647 w 290"/>
              <a:gd name="T1" fmla="*/ 2147483647 h 230"/>
              <a:gd name="T2" fmla="*/ 2147483647 w 290"/>
              <a:gd name="T3" fmla="*/ 2147483647 h 230"/>
              <a:gd name="T4" fmla="*/ 2147483647 w 290"/>
              <a:gd name="T5" fmla="*/ 2147483647 h 230"/>
              <a:gd name="T6" fmla="*/ 2147483647 w 290"/>
              <a:gd name="T7" fmla="*/ 2147483647 h 230"/>
              <a:gd name="T8" fmla="*/ 2147483647 w 290"/>
              <a:gd name="T9" fmla="*/ 2147483647 h 230"/>
              <a:gd name="T10" fmla="*/ 2147483647 w 290"/>
              <a:gd name="T11" fmla="*/ 2147483647 h 230"/>
              <a:gd name="T12" fmla="*/ 2147483647 w 290"/>
              <a:gd name="T13" fmla="*/ 2147483647 h 230"/>
              <a:gd name="T14" fmla="*/ 2147483647 w 290"/>
              <a:gd name="T15" fmla="*/ 2147483647 h 230"/>
              <a:gd name="T16" fmla="*/ 2147483647 w 290"/>
              <a:gd name="T17" fmla="*/ 2147483647 h 230"/>
              <a:gd name="T18" fmla="*/ 2147483647 w 290"/>
              <a:gd name="T19" fmla="*/ 2147483647 h 230"/>
              <a:gd name="T20" fmla="*/ 2147483647 w 290"/>
              <a:gd name="T21" fmla="*/ 2147483647 h 230"/>
              <a:gd name="T22" fmla="*/ 2147483647 w 290"/>
              <a:gd name="T23" fmla="*/ 2147483647 h 230"/>
              <a:gd name="T24" fmla="*/ 2147483647 w 290"/>
              <a:gd name="T25" fmla="*/ 2147483647 h 230"/>
              <a:gd name="T26" fmla="*/ 2147483647 w 290"/>
              <a:gd name="T27" fmla="*/ 2147483647 h 230"/>
              <a:gd name="T28" fmla="*/ 2147483647 w 290"/>
              <a:gd name="T29" fmla="*/ 2147483647 h 230"/>
              <a:gd name="T30" fmla="*/ 2147483647 w 290"/>
              <a:gd name="T31" fmla="*/ 2147483647 h 230"/>
              <a:gd name="T32" fmla="*/ 2147483647 w 290"/>
              <a:gd name="T33" fmla="*/ 2147483647 h 230"/>
              <a:gd name="T34" fmla="*/ 2147483647 w 290"/>
              <a:gd name="T35" fmla="*/ 2147483647 h 230"/>
              <a:gd name="T36" fmla="*/ 2147483647 w 290"/>
              <a:gd name="T37" fmla="*/ 2147483647 h 230"/>
              <a:gd name="T38" fmla="*/ 2147483647 w 290"/>
              <a:gd name="T39" fmla="*/ 2147483647 h 230"/>
              <a:gd name="T40" fmla="*/ 2147483647 w 290"/>
              <a:gd name="T41" fmla="*/ 2147483647 h 230"/>
              <a:gd name="T42" fmla="*/ 2147483647 w 290"/>
              <a:gd name="T43" fmla="*/ 2147483647 h 230"/>
              <a:gd name="T44" fmla="*/ 2147483647 w 290"/>
              <a:gd name="T45" fmla="*/ 2147483647 h 230"/>
              <a:gd name="T46" fmla="*/ 2147483647 w 290"/>
              <a:gd name="T47" fmla="*/ 2147483647 h 230"/>
              <a:gd name="T48" fmla="*/ 2147483647 w 290"/>
              <a:gd name="T49" fmla="*/ 2147483647 h 230"/>
              <a:gd name="T50" fmla="*/ 2147483647 w 290"/>
              <a:gd name="T51" fmla="*/ 2147483647 h 230"/>
              <a:gd name="T52" fmla="*/ 2147483647 w 290"/>
              <a:gd name="T53" fmla="*/ 2147483647 h 230"/>
              <a:gd name="T54" fmla="*/ 2147483647 w 290"/>
              <a:gd name="T55" fmla="*/ 2147483647 h 230"/>
              <a:gd name="T56" fmla="*/ 2147483647 w 290"/>
              <a:gd name="T57" fmla="*/ 2147483647 h 230"/>
              <a:gd name="T58" fmla="*/ 2147483647 w 290"/>
              <a:gd name="T59" fmla="*/ 2147483647 h 230"/>
              <a:gd name="T60" fmla="*/ 2147483647 w 290"/>
              <a:gd name="T61" fmla="*/ 2147483647 h 230"/>
              <a:gd name="T62" fmla="*/ 2147483647 w 290"/>
              <a:gd name="T63" fmla="*/ 2147483647 h 230"/>
              <a:gd name="T64" fmla="*/ 2147483647 w 290"/>
              <a:gd name="T65" fmla="*/ 2147483647 h 230"/>
              <a:gd name="T66" fmla="*/ 2147483647 w 290"/>
              <a:gd name="T67" fmla="*/ 2147483647 h 230"/>
              <a:gd name="T68" fmla="*/ 2147483647 w 290"/>
              <a:gd name="T69" fmla="*/ 2147483647 h 230"/>
              <a:gd name="T70" fmla="*/ 2147483647 w 290"/>
              <a:gd name="T71" fmla="*/ 2147483647 h 230"/>
              <a:gd name="T72" fmla="*/ 2147483647 w 290"/>
              <a:gd name="T73" fmla="*/ 2147483647 h 230"/>
              <a:gd name="T74" fmla="*/ 2147483647 w 290"/>
              <a:gd name="T75" fmla="*/ 2147483647 h 230"/>
              <a:gd name="T76" fmla="*/ 2147483647 w 290"/>
              <a:gd name="T77" fmla="*/ 2147483647 h 230"/>
              <a:gd name="T78" fmla="*/ 2147483647 w 290"/>
              <a:gd name="T79" fmla="*/ 2147483647 h 230"/>
              <a:gd name="T80" fmla="*/ 2147483647 w 290"/>
              <a:gd name="T81" fmla="*/ 2147483647 h 230"/>
              <a:gd name="T82" fmla="*/ 2147483647 w 290"/>
              <a:gd name="T83" fmla="*/ 2147483647 h 230"/>
              <a:gd name="T84" fmla="*/ 2147483647 w 290"/>
              <a:gd name="T85" fmla="*/ 2147483647 h 230"/>
              <a:gd name="T86" fmla="*/ 2147483647 w 290"/>
              <a:gd name="T87" fmla="*/ 2147483647 h 230"/>
              <a:gd name="T88" fmla="*/ 2147483647 w 290"/>
              <a:gd name="T89" fmla="*/ 2147483647 h 230"/>
              <a:gd name="T90" fmla="*/ 2147483647 w 290"/>
              <a:gd name="T91" fmla="*/ 2147483647 h 230"/>
              <a:gd name="T92" fmla="*/ 2147483647 w 290"/>
              <a:gd name="T93" fmla="*/ 2147483647 h 230"/>
              <a:gd name="T94" fmla="*/ 2147483647 w 290"/>
              <a:gd name="T95" fmla="*/ 2147483647 h 230"/>
              <a:gd name="T96" fmla="*/ 2147483647 w 290"/>
              <a:gd name="T97" fmla="*/ 2147483647 h 230"/>
              <a:gd name="T98" fmla="*/ 2147483647 w 290"/>
              <a:gd name="T99" fmla="*/ 2147483647 h 230"/>
              <a:gd name="T100" fmla="*/ 2147483647 w 290"/>
              <a:gd name="T101" fmla="*/ 2147483647 h 230"/>
              <a:gd name="T102" fmla="*/ 2147483647 w 290"/>
              <a:gd name="T103" fmla="*/ 2147483647 h 230"/>
              <a:gd name="T104" fmla="*/ 2147483647 w 290"/>
              <a:gd name="T105" fmla="*/ 2147483647 h 230"/>
              <a:gd name="T106" fmla="*/ 0 w 290"/>
              <a:gd name="T107" fmla="*/ 2147483647 h 230"/>
              <a:gd name="T108" fmla="*/ 2147483647 w 290"/>
              <a:gd name="T109" fmla="*/ 2147483647 h 230"/>
              <a:gd name="T110" fmla="*/ 2147483647 w 290"/>
              <a:gd name="T111" fmla="*/ 2147483647 h 230"/>
              <a:gd name="T112" fmla="*/ 2147483647 w 290"/>
              <a:gd name="T113" fmla="*/ 2147483647 h 230"/>
              <a:gd name="T114" fmla="*/ 2147483647 w 290"/>
              <a:gd name="T115" fmla="*/ 2147483647 h 230"/>
              <a:gd name="T116" fmla="*/ 2147483647 w 290"/>
              <a:gd name="T117" fmla="*/ 0 h 2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90"/>
              <a:gd name="T178" fmla="*/ 0 h 230"/>
              <a:gd name="T179" fmla="*/ 290 w 290"/>
              <a:gd name="T180" fmla="*/ 230 h 23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90" h="230">
                <a:moveTo>
                  <a:pt x="88" y="4"/>
                </a:moveTo>
                <a:lnTo>
                  <a:pt x="150" y="9"/>
                </a:lnTo>
                <a:lnTo>
                  <a:pt x="162" y="14"/>
                </a:lnTo>
                <a:lnTo>
                  <a:pt x="159" y="19"/>
                </a:lnTo>
                <a:lnTo>
                  <a:pt x="182" y="33"/>
                </a:lnTo>
                <a:lnTo>
                  <a:pt x="179" y="36"/>
                </a:lnTo>
                <a:lnTo>
                  <a:pt x="178" y="39"/>
                </a:lnTo>
                <a:lnTo>
                  <a:pt x="175" y="41"/>
                </a:lnTo>
                <a:lnTo>
                  <a:pt x="172" y="44"/>
                </a:lnTo>
                <a:lnTo>
                  <a:pt x="169" y="45"/>
                </a:lnTo>
                <a:lnTo>
                  <a:pt x="169" y="48"/>
                </a:lnTo>
                <a:lnTo>
                  <a:pt x="172" y="48"/>
                </a:lnTo>
                <a:lnTo>
                  <a:pt x="170" y="79"/>
                </a:lnTo>
                <a:lnTo>
                  <a:pt x="172" y="76"/>
                </a:lnTo>
                <a:lnTo>
                  <a:pt x="175" y="76"/>
                </a:lnTo>
                <a:lnTo>
                  <a:pt x="176" y="76"/>
                </a:lnTo>
                <a:lnTo>
                  <a:pt x="179" y="79"/>
                </a:lnTo>
                <a:lnTo>
                  <a:pt x="179" y="82"/>
                </a:lnTo>
                <a:lnTo>
                  <a:pt x="182" y="82"/>
                </a:lnTo>
                <a:lnTo>
                  <a:pt x="182" y="92"/>
                </a:lnTo>
                <a:lnTo>
                  <a:pt x="188" y="91"/>
                </a:lnTo>
                <a:lnTo>
                  <a:pt x="186" y="95"/>
                </a:lnTo>
                <a:lnTo>
                  <a:pt x="200" y="96"/>
                </a:lnTo>
                <a:lnTo>
                  <a:pt x="201" y="95"/>
                </a:lnTo>
                <a:lnTo>
                  <a:pt x="208" y="95"/>
                </a:lnTo>
                <a:lnTo>
                  <a:pt x="208" y="114"/>
                </a:lnTo>
                <a:lnTo>
                  <a:pt x="204" y="114"/>
                </a:lnTo>
                <a:lnTo>
                  <a:pt x="204" y="133"/>
                </a:lnTo>
                <a:lnTo>
                  <a:pt x="203" y="135"/>
                </a:lnTo>
                <a:lnTo>
                  <a:pt x="200" y="135"/>
                </a:lnTo>
                <a:lnTo>
                  <a:pt x="200" y="133"/>
                </a:lnTo>
                <a:lnTo>
                  <a:pt x="197" y="132"/>
                </a:lnTo>
                <a:lnTo>
                  <a:pt x="197" y="154"/>
                </a:lnTo>
                <a:lnTo>
                  <a:pt x="191" y="167"/>
                </a:lnTo>
                <a:lnTo>
                  <a:pt x="200" y="170"/>
                </a:lnTo>
                <a:lnTo>
                  <a:pt x="198" y="173"/>
                </a:lnTo>
                <a:lnTo>
                  <a:pt x="216" y="180"/>
                </a:lnTo>
                <a:lnTo>
                  <a:pt x="219" y="176"/>
                </a:lnTo>
                <a:lnTo>
                  <a:pt x="233" y="181"/>
                </a:lnTo>
                <a:lnTo>
                  <a:pt x="233" y="178"/>
                </a:lnTo>
                <a:lnTo>
                  <a:pt x="233" y="177"/>
                </a:lnTo>
                <a:lnTo>
                  <a:pt x="230" y="177"/>
                </a:lnTo>
                <a:lnTo>
                  <a:pt x="230" y="176"/>
                </a:lnTo>
                <a:lnTo>
                  <a:pt x="225" y="174"/>
                </a:lnTo>
                <a:lnTo>
                  <a:pt x="225" y="171"/>
                </a:lnTo>
                <a:lnTo>
                  <a:pt x="226" y="170"/>
                </a:lnTo>
                <a:lnTo>
                  <a:pt x="236" y="173"/>
                </a:lnTo>
                <a:lnTo>
                  <a:pt x="236" y="161"/>
                </a:lnTo>
                <a:lnTo>
                  <a:pt x="254" y="161"/>
                </a:lnTo>
                <a:lnTo>
                  <a:pt x="270" y="162"/>
                </a:lnTo>
                <a:lnTo>
                  <a:pt x="283" y="164"/>
                </a:lnTo>
                <a:lnTo>
                  <a:pt x="282" y="186"/>
                </a:lnTo>
                <a:lnTo>
                  <a:pt x="290" y="186"/>
                </a:lnTo>
                <a:lnTo>
                  <a:pt x="289" y="192"/>
                </a:lnTo>
                <a:lnTo>
                  <a:pt x="286" y="192"/>
                </a:lnTo>
                <a:lnTo>
                  <a:pt x="285" y="211"/>
                </a:lnTo>
                <a:lnTo>
                  <a:pt x="277" y="209"/>
                </a:lnTo>
                <a:lnTo>
                  <a:pt x="277" y="211"/>
                </a:lnTo>
                <a:lnTo>
                  <a:pt x="277" y="212"/>
                </a:lnTo>
                <a:lnTo>
                  <a:pt x="266" y="212"/>
                </a:lnTo>
                <a:lnTo>
                  <a:pt x="264" y="220"/>
                </a:lnTo>
                <a:lnTo>
                  <a:pt x="264" y="224"/>
                </a:lnTo>
                <a:lnTo>
                  <a:pt x="252" y="224"/>
                </a:lnTo>
                <a:lnTo>
                  <a:pt x="252" y="227"/>
                </a:lnTo>
                <a:lnTo>
                  <a:pt x="251" y="228"/>
                </a:lnTo>
                <a:lnTo>
                  <a:pt x="248" y="227"/>
                </a:lnTo>
                <a:lnTo>
                  <a:pt x="241" y="227"/>
                </a:lnTo>
                <a:lnTo>
                  <a:pt x="239" y="225"/>
                </a:lnTo>
                <a:lnTo>
                  <a:pt x="238" y="228"/>
                </a:lnTo>
                <a:lnTo>
                  <a:pt x="236" y="228"/>
                </a:lnTo>
                <a:lnTo>
                  <a:pt x="236" y="227"/>
                </a:lnTo>
                <a:lnTo>
                  <a:pt x="232" y="228"/>
                </a:lnTo>
                <a:lnTo>
                  <a:pt x="230" y="225"/>
                </a:lnTo>
                <a:lnTo>
                  <a:pt x="229" y="225"/>
                </a:lnTo>
                <a:lnTo>
                  <a:pt x="229" y="227"/>
                </a:lnTo>
                <a:lnTo>
                  <a:pt x="227" y="228"/>
                </a:lnTo>
                <a:lnTo>
                  <a:pt x="226" y="230"/>
                </a:lnTo>
                <a:lnTo>
                  <a:pt x="226" y="227"/>
                </a:lnTo>
                <a:lnTo>
                  <a:pt x="223" y="227"/>
                </a:lnTo>
                <a:lnTo>
                  <a:pt x="223" y="228"/>
                </a:lnTo>
                <a:lnTo>
                  <a:pt x="222" y="228"/>
                </a:lnTo>
                <a:lnTo>
                  <a:pt x="220" y="225"/>
                </a:lnTo>
                <a:lnTo>
                  <a:pt x="219" y="225"/>
                </a:lnTo>
                <a:lnTo>
                  <a:pt x="220" y="224"/>
                </a:lnTo>
                <a:lnTo>
                  <a:pt x="217" y="224"/>
                </a:lnTo>
                <a:lnTo>
                  <a:pt x="216" y="214"/>
                </a:lnTo>
                <a:lnTo>
                  <a:pt x="162" y="211"/>
                </a:lnTo>
                <a:lnTo>
                  <a:pt x="162" y="208"/>
                </a:lnTo>
                <a:lnTo>
                  <a:pt x="151" y="203"/>
                </a:lnTo>
                <a:lnTo>
                  <a:pt x="145" y="203"/>
                </a:lnTo>
                <a:lnTo>
                  <a:pt x="137" y="203"/>
                </a:lnTo>
                <a:lnTo>
                  <a:pt x="134" y="187"/>
                </a:lnTo>
                <a:lnTo>
                  <a:pt x="101" y="186"/>
                </a:lnTo>
                <a:lnTo>
                  <a:pt x="103" y="168"/>
                </a:lnTo>
                <a:lnTo>
                  <a:pt x="93" y="170"/>
                </a:lnTo>
                <a:lnTo>
                  <a:pt x="85" y="167"/>
                </a:lnTo>
                <a:lnTo>
                  <a:pt x="77" y="170"/>
                </a:lnTo>
                <a:lnTo>
                  <a:pt x="62" y="164"/>
                </a:lnTo>
                <a:lnTo>
                  <a:pt x="60" y="164"/>
                </a:lnTo>
                <a:lnTo>
                  <a:pt x="62" y="171"/>
                </a:lnTo>
                <a:lnTo>
                  <a:pt x="63" y="177"/>
                </a:lnTo>
                <a:lnTo>
                  <a:pt x="68" y="187"/>
                </a:lnTo>
                <a:lnTo>
                  <a:pt x="75" y="199"/>
                </a:lnTo>
                <a:lnTo>
                  <a:pt x="78" y="200"/>
                </a:lnTo>
                <a:lnTo>
                  <a:pt x="75" y="203"/>
                </a:lnTo>
                <a:lnTo>
                  <a:pt x="72" y="203"/>
                </a:lnTo>
                <a:lnTo>
                  <a:pt x="66" y="209"/>
                </a:lnTo>
                <a:lnTo>
                  <a:pt x="65" y="208"/>
                </a:lnTo>
                <a:lnTo>
                  <a:pt x="63" y="208"/>
                </a:lnTo>
                <a:lnTo>
                  <a:pt x="62" y="206"/>
                </a:lnTo>
                <a:lnTo>
                  <a:pt x="60" y="208"/>
                </a:lnTo>
                <a:lnTo>
                  <a:pt x="57" y="205"/>
                </a:lnTo>
                <a:lnTo>
                  <a:pt x="55" y="205"/>
                </a:lnTo>
                <a:lnTo>
                  <a:pt x="55" y="203"/>
                </a:lnTo>
                <a:lnTo>
                  <a:pt x="53" y="195"/>
                </a:lnTo>
                <a:lnTo>
                  <a:pt x="53" y="193"/>
                </a:lnTo>
                <a:lnTo>
                  <a:pt x="55" y="189"/>
                </a:lnTo>
                <a:lnTo>
                  <a:pt x="55" y="187"/>
                </a:lnTo>
                <a:lnTo>
                  <a:pt x="52" y="186"/>
                </a:lnTo>
                <a:lnTo>
                  <a:pt x="49" y="178"/>
                </a:lnTo>
                <a:lnTo>
                  <a:pt x="47" y="177"/>
                </a:lnTo>
                <a:lnTo>
                  <a:pt x="46" y="176"/>
                </a:lnTo>
                <a:lnTo>
                  <a:pt x="43" y="176"/>
                </a:lnTo>
                <a:lnTo>
                  <a:pt x="40" y="174"/>
                </a:lnTo>
                <a:lnTo>
                  <a:pt x="37" y="171"/>
                </a:lnTo>
                <a:lnTo>
                  <a:pt x="35" y="168"/>
                </a:lnTo>
                <a:lnTo>
                  <a:pt x="35" y="164"/>
                </a:lnTo>
                <a:lnTo>
                  <a:pt x="33" y="159"/>
                </a:lnTo>
                <a:lnTo>
                  <a:pt x="33" y="158"/>
                </a:lnTo>
                <a:lnTo>
                  <a:pt x="30" y="157"/>
                </a:lnTo>
                <a:lnTo>
                  <a:pt x="31" y="155"/>
                </a:lnTo>
                <a:lnTo>
                  <a:pt x="30" y="154"/>
                </a:lnTo>
                <a:lnTo>
                  <a:pt x="28" y="152"/>
                </a:lnTo>
                <a:lnTo>
                  <a:pt x="28" y="151"/>
                </a:lnTo>
                <a:lnTo>
                  <a:pt x="27" y="151"/>
                </a:lnTo>
                <a:lnTo>
                  <a:pt x="25" y="151"/>
                </a:lnTo>
                <a:lnTo>
                  <a:pt x="25" y="149"/>
                </a:lnTo>
                <a:lnTo>
                  <a:pt x="25" y="148"/>
                </a:lnTo>
                <a:lnTo>
                  <a:pt x="25" y="146"/>
                </a:lnTo>
                <a:lnTo>
                  <a:pt x="24" y="145"/>
                </a:lnTo>
                <a:lnTo>
                  <a:pt x="22" y="146"/>
                </a:lnTo>
                <a:lnTo>
                  <a:pt x="21" y="146"/>
                </a:lnTo>
                <a:lnTo>
                  <a:pt x="19" y="148"/>
                </a:lnTo>
                <a:lnTo>
                  <a:pt x="19" y="146"/>
                </a:lnTo>
                <a:lnTo>
                  <a:pt x="21" y="145"/>
                </a:lnTo>
                <a:lnTo>
                  <a:pt x="21" y="142"/>
                </a:lnTo>
                <a:lnTo>
                  <a:pt x="18" y="118"/>
                </a:lnTo>
                <a:lnTo>
                  <a:pt x="16" y="117"/>
                </a:lnTo>
                <a:lnTo>
                  <a:pt x="9" y="113"/>
                </a:lnTo>
                <a:lnTo>
                  <a:pt x="6" y="110"/>
                </a:lnTo>
                <a:lnTo>
                  <a:pt x="0" y="102"/>
                </a:lnTo>
                <a:lnTo>
                  <a:pt x="0" y="95"/>
                </a:lnTo>
                <a:lnTo>
                  <a:pt x="6" y="92"/>
                </a:lnTo>
                <a:lnTo>
                  <a:pt x="6" y="88"/>
                </a:lnTo>
                <a:lnTo>
                  <a:pt x="8" y="86"/>
                </a:lnTo>
                <a:lnTo>
                  <a:pt x="8" y="85"/>
                </a:lnTo>
                <a:lnTo>
                  <a:pt x="15" y="74"/>
                </a:lnTo>
                <a:lnTo>
                  <a:pt x="19" y="74"/>
                </a:lnTo>
                <a:lnTo>
                  <a:pt x="24" y="64"/>
                </a:lnTo>
                <a:lnTo>
                  <a:pt x="22" y="61"/>
                </a:lnTo>
                <a:lnTo>
                  <a:pt x="24" y="58"/>
                </a:lnTo>
                <a:lnTo>
                  <a:pt x="27" y="52"/>
                </a:lnTo>
                <a:lnTo>
                  <a:pt x="27" y="45"/>
                </a:lnTo>
                <a:lnTo>
                  <a:pt x="30" y="6"/>
                </a:lnTo>
                <a:lnTo>
                  <a:pt x="30" y="0"/>
                </a:lnTo>
                <a:lnTo>
                  <a:pt x="88" y="4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6" name="Freeform 258"/>
          <p:cNvSpPr>
            <a:spLocks/>
          </p:cNvSpPr>
          <p:nvPr/>
        </p:nvSpPr>
        <p:spPr bwMode="auto">
          <a:xfrm rot="21334256">
            <a:off x="4379650" y="2924702"/>
            <a:ext cx="622209" cy="782455"/>
          </a:xfrm>
          <a:custGeom>
            <a:avLst/>
            <a:gdLst>
              <a:gd name="T0" fmla="*/ 2147483647 w 163"/>
              <a:gd name="T1" fmla="*/ 0 h 212"/>
              <a:gd name="T2" fmla="*/ 2147483647 w 163"/>
              <a:gd name="T3" fmla="*/ 2147483647 h 212"/>
              <a:gd name="T4" fmla="*/ 2147483647 w 163"/>
              <a:gd name="T5" fmla="*/ 2147483647 h 212"/>
              <a:gd name="T6" fmla="*/ 2147483647 w 163"/>
              <a:gd name="T7" fmla="*/ 2147483647 h 212"/>
              <a:gd name="T8" fmla="*/ 2147483647 w 163"/>
              <a:gd name="T9" fmla="*/ 2147483647 h 212"/>
              <a:gd name="T10" fmla="*/ 2147483647 w 163"/>
              <a:gd name="T11" fmla="*/ 2147483647 h 212"/>
              <a:gd name="T12" fmla="*/ 2147483647 w 163"/>
              <a:gd name="T13" fmla="*/ 2147483647 h 212"/>
              <a:gd name="T14" fmla="*/ 2147483647 w 163"/>
              <a:gd name="T15" fmla="*/ 2147483647 h 212"/>
              <a:gd name="T16" fmla="*/ 2147483647 w 163"/>
              <a:gd name="T17" fmla="*/ 2147483647 h 212"/>
              <a:gd name="T18" fmla="*/ 2147483647 w 163"/>
              <a:gd name="T19" fmla="*/ 2147483647 h 212"/>
              <a:gd name="T20" fmla="*/ 2147483647 w 163"/>
              <a:gd name="T21" fmla="*/ 2147483647 h 212"/>
              <a:gd name="T22" fmla="*/ 2147483647 w 163"/>
              <a:gd name="T23" fmla="*/ 2147483647 h 212"/>
              <a:gd name="T24" fmla="*/ 2147483647 w 163"/>
              <a:gd name="T25" fmla="*/ 2147483647 h 212"/>
              <a:gd name="T26" fmla="*/ 2147483647 w 163"/>
              <a:gd name="T27" fmla="*/ 2147483647 h 212"/>
              <a:gd name="T28" fmla="*/ 2147483647 w 163"/>
              <a:gd name="T29" fmla="*/ 2147483647 h 212"/>
              <a:gd name="T30" fmla="*/ 2147483647 w 163"/>
              <a:gd name="T31" fmla="*/ 2147483647 h 212"/>
              <a:gd name="T32" fmla="*/ 2147483647 w 163"/>
              <a:gd name="T33" fmla="*/ 2147483647 h 212"/>
              <a:gd name="T34" fmla="*/ 2147483647 w 163"/>
              <a:gd name="T35" fmla="*/ 2147483647 h 212"/>
              <a:gd name="T36" fmla="*/ 2147483647 w 163"/>
              <a:gd name="T37" fmla="*/ 2147483647 h 212"/>
              <a:gd name="T38" fmla="*/ 2147483647 w 163"/>
              <a:gd name="T39" fmla="*/ 2147483647 h 212"/>
              <a:gd name="T40" fmla="*/ 2147483647 w 163"/>
              <a:gd name="T41" fmla="*/ 2147483647 h 212"/>
              <a:gd name="T42" fmla="*/ 2147483647 w 163"/>
              <a:gd name="T43" fmla="*/ 2147483647 h 212"/>
              <a:gd name="T44" fmla="*/ 2147483647 w 163"/>
              <a:gd name="T45" fmla="*/ 2147483647 h 212"/>
              <a:gd name="T46" fmla="*/ 2147483647 w 163"/>
              <a:gd name="T47" fmla="*/ 2147483647 h 212"/>
              <a:gd name="T48" fmla="*/ 0 w 163"/>
              <a:gd name="T49" fmla="*/ 2147483647 h 212"/>
              <a:gd name="T50" fmla="*/ 2147483647 w 163"/>
              <a:gd name="T51" fmla="*/ 2147483647 h 212"/>
              <a:gd name="T52" fmla="*/ 2147483647 w 163"/>
              <a:gd name="T53" fmla="*/ 2147483647 h 212"/>
              <a:gd name="T54" fmla="*/ 2147483647 w 163"/>
              <a:gd name="T55" fmla="*/ 2147483647 h 212"/>
              <a:gd name="T56" fmla="*/ 2147483647 w 163"/>
              <a:gd name="T57" fmla="*/ 2147483647 h 212"/>
              <a:gd name="T58" fmla="*/ 2147483647 w 163"/>
              <a:gd name="T59" fmla="*/ 2147483647 h 212"/>
              <a:gd name="T60" fmla="*/ 2147483647 w 163"/>
              <a:gd name="T61" fmla="*/ 2147483647 h 212"/>
              <a:gd name="T62" fmla="*/ 2147483647 w 163"/>
              <a:gd name="T63" fmla="*/ 2147483647 h 212"/>
              <a:gd name="T64" fmla="*/ 2147483647 w 163"/>
              <a:gd name="T65" fmla="*/ 2147483647 h 212"/>
              <a:gd name="T66" fmla="*/ 2147483647 w 163"/>
              <a:gd name="T67" fmla="*/ 2147483647 h 212"/>
              <a:gd name="T68" fmla="*/ 2147483647 w 163"/>
              <a:gd name="T69" fmla="*/ 2147483647 h 212"/>
              <a:gd name="T70" fmla="*/ 2147483647 w 163"/>
              <a:gd name="T71" fmla="*/ 2147483647 h 212"/>
              <a:gd name="T72" fmla="*/ 2147483647 w 163"/>
              <a:gd name="T73" fmla="*/ 2147483647 h 212"/>
              <a:gd name="T74" fmla="*/ 2147483647 w 163"/>
              <a:gd name="T75" fmla="*/ 2147483647 h 212"/>
              <a:gd name="T76" fmla="*/ 2147483647 w 163"/>
              <a:gd name="T77" fmla="*/ 2147483647 h 212"/>
              <a:gd name="T78" fmla="*/ 2147483647 w 163"/>
              <a:gd name="T79" fmla="*/ 2147483647 h 212"/>
              <a:gd name="T80" fmla="*/ 2147483647 w 163"/>
              <a:gd name="T81" fmla="*/ 2147483647 h 212"/>
              <a:gd name="T82" fmla="*/ 2147483647 w 163"/>
              <a:gd name="T83" fmla="*/ 2147483647 h 212"/>
              <a:gd name="T84" fmla="*/ 2147483647 w 163"/>
              <a:gd name="T85" fmla="*/ 2147483647 h 212"/>
              <a:gd name="T86" fmla="*/ 2147483647 w 163"/>
              <a:gd name="T87" fmla="*/ 2147483647 h 212"/>
              <a:gd name="T88" fmla="*/ 2147483647 w 163"/>
              <a:gd name="T89" fmla="*/ 2147483647 h 212"/>
              <a:gd name="T90" fmla="*/ 2147483647 w 163"/>
              <a:gd name="T91" fmla="*/ 2147483647 h 212"/>
              <a:gd name="T92" fmla="*/ 2147483647 w 163"/>
              <a:gd name="T93" fmla="*/ 2147483647 h 212"/>
              <a:gd name="T94" fmla="*/ 2147483647 w 163"/>
              <a:gd name="T95" fmla="*/ 2147483647 h 212"/>
              <a:gd name="T96" fmla="*/ 2147483647 w 163"/>
              <a:gd name="T97" fmla="*/ 2147483647 h 212"/>
              <a:gd name="T98" fmla="*/ 2147483647 w 163"/>
              <a:gd name="T99" fmla="*/ 2147483647 h 212"/>
              <a:gd name="T100" fmla="*/ 2147483647 w 163"/>
              <a:gd name="T101" fmla="*/ 2147483647 h 2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63"/>
              <a:gd name="T154" fmla="*/ 0 h 212"/>
              <a:gd name="T155" fmla="*/ 163 w 163"/>
              <a:gd name="T156" fmla="*/ 212 h 21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63" h="212">
                <a:moveTo>
                  <a:pt x="126" y="0"/>
                </a:moveTo>
                <a:lnTo>
                  <a:pt x="132" y="0"/>
                </a:lnTo>
                <a:lnTo>
                  <a:pt x="132" y="10"/>
                </a:lnTo>
                <a:lnTo>
                  <a:pt x="132" y="14"/>
                </a:lnTo>
                <a:lnTo>
                  <a:pt x="132" y="22"/>
                </a:lnTo>
                <a:lnTo>
                  <a:pt x="131" y="23"/>
                </a:lnTo>
                <a:lnTo>
                  <a:pt x="131" y="24"/>
                </a:lnTo>
                <a:lnTo>
                  <a:pt x="126" y="24"/>
                </a:lnTo>
                <a:lnTo>
                  <a:pt x="126" y="26"/>
                </a:lnTo>
                <a:lnTo>
                  <a:pt x="126" y="27"/>
                </a:lnTo>
                <a:lnTo>
                  <a:pt x="128" y="30"/>
                </a:lnTo>
                <a:lnTo>
                  <a:pt x="129" y="32"/>
                </a:lnTo>
                <a:lnTo>
                  <a:pt x="125" y="33"/>
                </a:lnTo>
                <a:lnTo>
                  <a:pt x="123" y="76"/>
                </a:lnTo>
                <a:lnTo>
                  <a:pt x="139" y="77"/>
                </a:lnTo>
                <a:lnTo>
                  <a:pt x="139" y="80"/>
                </a:lnTo>
                <a:lnTo>
                  <a:pt x="142" y="82"/>
                </a:lnTo>
                <a:lnTo>
                  <a:pt x="141" y="126"/>
                </a:lnTo>
                <a:lnTo>
                  <a:pt x="145" y="126"/>
                </a:lnTo>
                <a:lnTo>
                  <a:pt x="145" y="124"/>
                </a:lnTo>
                <a:lnTo>
                  <a:pt x="163" y="126"/>
                </a:lnTo>
                <a:lnTo>
                  <a:pt x="163" y="142"/>
                </a:lnTo>
                <a:lnTo>
                  <a:pt x="160" y="142"/>
                </a:lnTo>
                <a:lnTo>
                  <a:pt x="160" y="146"/>
                </a:lnTo>
                <a:lnTo>
                  <a:pt x="160" y="158"/>
                </a:lnTo>
                <a:lnTo>
                  <a:pt x="145" y="158"/>
                </a:lnTo>
                <a:lnTo>
                  <a:pt x="144" y="187"/>
                </a:lnTo>
                <a:lnTo>
                  <a:pt x="142" y="187"/>
                </a:lnTo>
                <a:lnTo>
                  <a:pt x="138" y="183"/>
                </a:lnTo>
                <a:lnTo>
                  <a:pt x="136" y="184"/>
                </a:lnTo>
                <a:lnTo>
                  <a:pt x="135" y="186"/>
                </a:lnTo>
                <a:lnTo>
                  <a:pt x="132" y="186"/>
                </a:lnTo>
                <a:lnTo>
                  <a:pt x="132" y="189"/>
                </a:lnTo>
                <a:lnTo>
                  <a:pt x="132" y="190"/>
                </a:lnTo>
                <a:lnTo>
                  <a:pt x="113" y="189"/>
                </a:lnTo>
                <a:lnTo>
                  <a:pt x="112" y="208"/>
                </a:lnTo>
                <a:lnTo>
                  <a:pt x="100" y="208"/>
                </a:lnTo>
                <a:lnTo>
                  <a:pt x="98" y="212"/>
                </a:lnTo>
                <a:lnTo>
                  <a:pt x="84" y="211"/>
                </a:lnTo>
                <a:lnTo>
                  <a:pt x="84" y="199"/>
                </a:lnTo>
                <a:lnTo>
                  <a:pt x="32" y="196"/>
                </a:lnTo>
                <a:lnTo>
                  <a:pt x="32" y="180"/>
                </a:lnTo>
                <a:lnTo>
                  <a:pt x="27" y="183"/>
                </a:lnTo>
                <a:lnTo>
                  <a:pt x="22" y="181"/>
                </a:lnTo>
                <a:lnTo>
                  <a:pt x="18" y="181"/>
                </a:lnTo>
                <a:lnTo>
                  <a:pt x="19" y="171"/>
                </a:lnTo>
                <a:lnTo>
                  <a:pt x="3" y="170"/>
                </a:lnTo>
                <a:lnTo>
                  <a:pt x="6" y="126"/>
                </a:lnTo>
                <a:lnTo>
                  <a:pt x="0" y="124"/>
                </a:lnTo>
                <a:lnTo>
                  <a:pt x="3" y="86"/>
                </a:lnTo>
                <a:lnTo>
                  <a:pt x="9" y="87"/>
                </a:lnTo>
                <a:lnTo>
                  <a:pt x="10" y="87"/>
                </a:lnTo>
                <a:lnTo>
                  <a:pt x="12" y="87"/>
                </a:lnTo>
                <a:lnTo>
                  <a:pt x="15" y="89"/>
                </a:lnTo>
                <a:lnTo>
                  <a:pt x="16" y="87"/>
                </a:lnTo>
                <a:lnTo>
                  <a:pt x="16" y="83"/>
                </a:lnTo>
                <a:lnTo>
                  <a:pt x="15" y="80"/>
                </a:lnTo>
                <a:lnTo>
                  <a:pt x="16" y="79"/>
                </a:lnTo>
                <a:lnTo>
                  <a:pt x="18" y="74"/>
                </a:lnTo>
                <a:lnTo>
                  <a:pt x="21" y="74"/>
                </a:lnTo>
                <a:lnTo>
                  <a:pt x="22" y="74"/>
                </a:lnTo>
                <a:lnTo>
                  <a:pt x="22" y="77"/>
                </a:lnTo>
                <a:lnTo>
                  <a:pt x="25" y="77"/>
                </a:lnTo>
                <a:lnTo>
                  <a:pt x="27" y="74"/>
                </a:lnTo>
                <a:lnTo>
                  <a:pt x="28" y="74"/>
                </a:lnTo>
                <a:lnTo>
                  <a:pt x="31" y="71"/>
                </a:lnTo>
                <a:lnTo>
                  <a:pt x="32" y="71"/>
                </a:lnTo>
                <a:lnTo>
                  <a:pt x="32" y="70"/>
                </a:lnTo>
                <a:lnTo>
                  <a:pt x="35" y="70"/>
                </a:lnTo>
                <a:lnTo>
                  <a:pt x="37" y="68"/>
                </a:lnTo>
                <a:lnTo>
                  <a:pt x="38" y="68"/>
                </a:lnTo>
                <a:lnTo>
                  <a:pt x="41" y="64"/>
                </a:lnTo>
                <a:lnTo>
                  <a:pt x="43" y="64"/>
                </a:lnTo>
                <a:lnTo>
                  <a:pt x="43" y="58"/>
                </a:lnTo>
                <a:lnTo>
                  <a:pt x="65" y="60"/>
                </a:lnTo>
                <a:lnTo>
                  <a:pt x="65" y="61"/>
                </a:lnTo>
                <a:lnTo>
                  <a:pt x="76" y="63"/>
                </a:lnTo>
                <a:lnTo>
                  <a:pt x="76" y="64"/>
                </a:lnTo>
                <a:lnTo>
                  <a:pt x="87" y="64"/>
                </a:lnTo>
                <a:lnTo>
                  <a:pt x="87" y="57"/>
                </a:lnTo>
                <a:lnTo>
                  <a:pt x="84" y="57"/>
                </a:lnTo>
                <a:lnTo>
                  <a:pt x="84" y="49"/>
                </a:lnTo>
                <a:lnTo>
                  <a:pt x="88" y="49"/>
                </a:lnTo>
                <a:lnTo>
                  <a:pt x="87" y="35"/>
                </a:lnTo>
                <a:lnTo>
                  <a:pt x="75" y="35"/>
                </a:lnTo>
                <a:lnTo>
                  <a:pt x="75" y="29"/>
                </a:lnTo>
                <a:lnTo>
                  <a:pt x="66" y="27"/>
                </a:lnTo>
                <a:lnTo>
                  <a:pt x="66" y="17"/>
                </a:lnTo>
                <a:lnTo>
                  <a:pt x="104" y="19"/>
                </a:lnTo>
                <a:lnTo>
                  <a:pt x="104" y="11"/>
                </a:lnTo>
                <a:lnTo>
                  <a:pt x="106" y="10"/>
                </a:lnTo>
                <a:lnTo>
                  <a:pt x="107" y="10"/>
                </a:lnTo>
                <a:lnTo>
                  <a:pt x="109" y="8"/>
                </a:lnTo>
                <a:lnTo>
                  <a:pt x="110" y="7"/>
                </a:lnTo>
                <a:lnTo>
                  <a:pt x="112" y="8"/>
                </a:lnTo>
                <a:lnTo>
                  <a:pt x="112" y="10"/>
                </a:lnTo>
                <a:lnTo>
                  <a:pt x="117" y="8"/>
                </a:lnTo>
                <a:lnTo>
                  <a:pt x="119" y="10"/>
                </a:lnTo>
                <a:lnTo>
                  <a:pt x="122" y="11"/>
                </a:lnTo>
                <a:lnTo>
                  <a:pt x="126" y="11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7" name="Freeform 259"/>
          <p:cNvSpPr>
            <a:spLocks/>
          </p:cNvSpPr>
          <p:nvPr/>
        </p:nvSpPr>
        <p:spPr bwMode="auto">
          <a:xfrm rot="21334256">
            <a:off x="3174305" y="3227413"/>
            <a:ext cx="835827" cy="884802"/>
          </a:xfrm>
          <a:custGeom>
            <a:avLst/>
            <a:gdLst>
              <a:gd name="T0" fmla="*/ 2147483647 w 220"/>
              <a:gd name="T1" fmla="*/ 2147483647 h 239"/>
              <a:gd name="T2" fmla="*/ 2147483647 w 220"/>
              <a:gd name="T3" fmla="*/ 2147483647 h 239"/>
              <a:gd name="T4" fmla="*/ 2147483647 w 220"/>
              <a:gd name="T5" fmla="*/ 2147483647 h 239"/>
              <a:gd name="T6" fmla="*/ 2147483647 w 220"/>
              <a:gd name="T7" fmla="*/ 2147483647 h 239"/>
              <a:gd name="T8" fmla="*/ 2147483647 w 220"/>
              <a:gd name="T9" fmla="*/ 2147483647 h 239"/>
              <a:gd name="T10" fmla="*/ 2147483647 w 220"/>
              <a:gd name="T11" fmla="*/ 2147483647 h 239"/>
              <a:gd name="T12" fmla="*/ 2147483647 w 220"/>
              <a:gd name="T13" fmla="*/ 2147483647 h 239"/>
              <a:gd name="T14" fmla="*/ 2147483647 w 220"/>
              <a:gd name="T15" fmla="*/ 2147483647 h 239"/>
              <a:gd name="T16" fmla="*/ 2147483647 w 220"/>
              <a:gd name="T17" fmla="*/ 2147483647 h 239"/>
              <a:gd name="T18" fmla="*/ 2147483647 w 220"/>
              <a:gd name="T19" fmla="*/ 2147483647 h 239"/>
              <a:gd name="T20" fmla="*/ 2147483647 w 220"/>
              <a:gd name="T21" fmla="*/ 2147483647 h 239"/>
              <a:gd name="T22" fmla="*/ 2147483647 w 220"/>
              <a:gd name="T23" fmla="*/ 2147483647 h 239"/>
              <a:gd name="T24" fmla="*/ 2147483647 w 220"/>
              <a:gd name="T25" fmla="*/ 2147483647 h 239"/>
              <a:gd name="T26" fmla="*/ 2147483647 w 220"/>
              <a:gd name="T27" fmla="*/ 2147483647 h 239"/>
              <a:gd name="T28" fmla="*/ 2147483647 w 220"/>
              <a:gd name="T29" fmla="*/ 2147483647 h 239"/>
              <a:gd name="T30" fmla="*/ 2147483647 w 220"/>
              <a:gd name="T31" fmla="*/ 2147483647 h 239"/>
              <a:gd name="T32" fmla="*/ 2147483647 w 220"/>
              <a:gd name="T33" fmla="*/ 2147483647 h 239"/>
              <a:gd name="T34" fmla="*/ 2147483647 w 220"/>
              <a:gd name="T35" fmla="*/ 2147483647 h 239"/>
              <a:gd name="T36" fmla="*/ 2147483647 w 220"/>
              <a:gd name="T37" fmla="*/ 2147483647 h 239"/>
              <a:gd name="T38" fmla="*/ 2147483647 w 220"/>
              <a:gd name="T39" fmla="*/ 2147483647 h 239"/>
              <a:gd name="T40" fmla="*/ 2147483647 w 220"/>
              <a:gd name="T41" fmla="*/ 2147483647 h 239"/>
              <a:gd name="T42" fmla="*/ 2147483647 w 220"/>
              <a:gd name="T43" fmla="*/ 2147483647 h 239"/>
              <a:gd name="T44" fmla="*/ 2147483647 w 220"/>
              <a:gd name="T45" fmla="*/ 2147483647 h 239"/>
              <a:gd name="T46" fmla="*/ 2147483647 w 220"/>
              <a:gd name="T47" fmla="*/ 2147483647 h 239"/>
              <a:gd name="T48" fmla="*/ 2147483647 w 220"/>
              <a:gd name="T49" fmla="*/ 2147483647 h 239"/>
              <a:gd name="T50" fmla="*/ 2147483647 w 220"/>
              <a:gd name="T51" fmla="*/ 2147483647 h 239"/>
              <a:gd name="T52" fmla="*/ 2147483647 w 220"/>
              <a:gd name="T53" fmla="*/ 2147483647 h 239"/>
              <a:gd name="T54" fmla="*/ 2147483647 w 220"/>
              <a:gd name="T55" fmla="*/ 2147483647 h 239"/>
              <a:gd name="T56" fmla="*/ 2147483647 w 220"/>
              <a:gd name="T57" fmla="*/ 2147483647 h 239"/>
              <a:gd name="T58" fmla="*/ 2147483647 w 220"/>
              <a:gd name="T59" fmla="*/ 2147483647 h 239"/>
              <a:gd name="T60" fmla="*/ 2147483647 w 220"/>
              <a:gd name="T61" fmla="*/ 2147483647 h 239"/>
              <a:gd name="T62" fmla="*/ 2147483647 w 220"/>
              <a:gd name="T63" fmla="*/ 2147483647 h 239"/>
              <a:gd name="T64" fmla="*/ 2147483647 w 220"/>
              <a:gd name="T65" fmla="*/ 2147483647 h 239"/>
              <a:gd name="T66" fmla="*/ 0 w 220"/>
              <a:gd name="T67" fmla="*/ 2147483647 h 239"/>
              <a:gd name="T68" fmla="*/ 2147483647 w 220"/>
              <a:gd name="T69" fmla="*/ 2147483647 h 239"/>
              <a:gd name="T70" fmla="*/ 2147483647 w 220"/>
              <a:gd name="T71" fmla="*/ 2147483647 h 239"/>
              <a:gd name="T72" fmla="*/ 2147483647 w 220"/>
              <a:gd name="T73" fmla="*/ 2147483647 h 239"/>
              <a:gd name="T74" fmla="*/ 2147483647 w 220"/>
              <a:gd name="T75" fmla="*/ 2147483647 h 239"/>
              <a:gd name="T76" fmla="*/ 2147483647 w 220"/>
              <a:gd name="T77" fmla="*/ 2147483647 h 239"/>
              <a:gd name="T78" fmla="*/ 2147483647 w 220"/>
              <a:gd name="T79" fmla="*/ 2147483647 h 239"/>
              <a:gd name="T80" fmla="*/ 2147483647 w 220"/>
              <a:gd name="T81" fmla="*/ 2147483647 h 239"/>
              <a:gd name="T82" fmla="*/ 2147483647 w 220"/>
              <a:gd name="T83" fmla="*/ 2147483647 h 239"/>
              <a:gd name="T84" fmla="*/ 2147483647 w 220"/>
              <a:gd name="T85" fmla="*/ 2147483647 h 239"/>
              <a:gd name="T86" fmla="*/ 2147483647 w 220"/>
              <a:gd name="T87" fmla="*/ 2147483647 h 239"/>
              <a:gd name="T88" fmla="*/ 2147483647 w 220"/>
              <a:gd name="T89" fmla="*/ 2147483647 h 239"/>
              <a:gd name="T90" fmla="*/ 2147483647 w 220"/>
              <a:gd name="T91" fmla="*/ 2147483647 h 239"/>
              <a:gd name="T92" fmla="*/ 2147483647 w 220"/>
              <a:gd name="T93" fmla="*/ 2147483647 h 239"/>
              <a:gd name="T94" fmla="*/ 2147483647 w 220"/>
              <a:gd name="T95" fmla="*/ 2147483647 h 239"/>
              <a:gd name="T96" fmla="*/ 2147483647 w 220"/>
              <a:gd name="T97" fmla="*/ 2147483647 h 239"/>
              <a:gd name="T98" fmla="*/ 2147483647 w 220"/>
              <a:gd name="T99" fmla="*/ 2147483647 h 239"/>
              <a:gd name="T100" fmla="*/ 2147483647 w 220"/>
              <a:gd name="T101" fmla="*/ 2147483647 h 239"/>
              <a:gd name="T102" fmla="*/ 2147483647 w 220"/>
              <a:gd name="T103" fmla="*/ 2147483647 h 239"/>
              <a:gd name="T104" fmla="*/ 2147483647 w 220"/>
              <a:gd name="T105" fmla="*/ 2147483647 h 239"/>
              <a:gd name="T106" fmla="*/ 2147483647 w 220"/>
              <a:gd name="T107" fmla="*/ 2147483647 h 239"/>
              <a:gd name="T108" fmla="*/ 2147483647 w 220"/>
              <a:gd name="T109" fmla="*/ 2147483647 h 239"/>
              <a:gd name="T110" fmla="*/ 2147483647 w 220"/>
              <a:gd name="T111" fmla="*/ 2147483647 h 239"/>
              <a:gd name="T112" fmla="*/ 2147483647 w 220"/>
              <a:gd name="T113" fmla="*/ 2147483647 h 239"/>
              <a:gd name="T114" fmla="*/ 2147483647 w 220"/>
              <a:gd name="T115" fmla="*/ 2147483647 h 239"/>
              <a:gd name="T116" fmla="*/ 2147483647 w 220"/>
              <a:gd name="T117" fmla="*/ 2147483647 h 23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20"/>
              <a:gd name="T178" fmla="*/ 0 h 239"/>
              <a:gd name="T179" fmla="*/ 220 w 220"/>
              <a:gd name="T180" fmla="*/ 239 h 23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20" h="239">
                <a:moveTo>
                  <a:pt x="177" y="150"/>
                </a:moveTo>
                <a:lnTo>
                  <a:pt x="196" y="172"/>
                </a:lnTo>
                <a:lnTo>
                  <a:pt x="187" y="180"/>
                </a:lnTo>
                <a:lnTo>
                  <a:pt x="190" y="182"/>
                </a:lnTo>
                <a:lnTo>
                  <a:pt x="192" y="185"/>
                </a:lnTo>
                <a:lnTo>
                  <a:pt x="196" y="188"/>
                </a:lnTo>
                <a:lnTo>
                  <a:pt x="199" y="192"/>
                </a:lnTo>
                <a:lnTo>
                  <a:pt x="203" y="192"/>
                </a:lnTo>
                <a:lnTo>
                  <a:pt x="203" y="194"/>
                </a:lnTo>
                <a:lnTo>
                  <a:pt x="208" y="195"/>
                </a:lnTo>
                <a:lnTo>
                  <a:pt x="220" y="208"/>
                </a:lnTo>
                <a:lnTo>
                  <a:pt x="202" y="227"/>
                </a:lnTo>
                <a:lnTo>
                  <a:pt x="196" y="221"/>
                </a:lnTo>
                <a:lnTo>
                  <a:pt x="195" y="223"/>
                </a:lnTo>
                <a:lnTo>
                  <a:pt x="192" y="220"/>
                </a:lnTo>
                <a:lnTo>
                  <a:pt x="187" y="223"/>
                </a:lnTo>
                <a:lnTo>
                  <a:pt x="193" y="227"/>
                </a:lnTo>
                <a:lnTo>
                  <a:pt x="190" y="230"/>
                </a:lnTo>
                <a:lnTo>
                  <a:pt x="192" y="232"/>
                </a:lnTo>
                <a:lnTo>
                  <a:pt x="189" y="238"/>
                </a:lnTo>
                <a:lnTo>
                  <a:pt x="187" y="236"/>
                </a:lnTo>
                <a:lnTo>
                  <a:pt x="184" y="233"/>
                </a:lnTo>
                <a:lnTo>
                  <a:pt x="183" y="233"/>
                </a:lnTo>
                <a:lnTo>
                  <a:pt x="179" y="236"/>
                </a:lnTo>
                <a:lnTo>
                  <a:pt x="174" y="236"/>
                </a:lnTo>
                <a:lnTo>
                  <a:pt x="171" y="239"/>
                </a:lnTo>
                <a:lnTo>
                  <a:pt x="170" y="239"/>
                </a:lnTo>
                <a:lnTo>
                  <a:pt x="167" y="236"/>
                </a:lnTo>
                <a:lnTo>
                  <a:pt x="165" y="232"/>
                </a:lnTo>
                <a:lnTo>
                  <a:pt x="164" y="229"/>
                </a:lnTo>
                <a:lnTo>
                  <a:pt x="162" y="226"/>
                </a:lnTo>
                <a:lnTo>
                  <a:pt x="162" y="227"/>
                </a:lnTo>
                <a:lnTo>
                  <a:pt x="161" y="227"/>
                </a:lnTo>
                <a:lnTo>
                  <a:pt x="161" y="232"/>
                </a:lnTo>
                <a:lnTo>
                  <a:pt x="158" y="233"/>
                </a:lnTo>
                <a:lnTo>
                  <a:pt x="157" y="233"/>
                </a:lnTo>
                <a:lnTo>
                  <a:pt x="155" y="232"/>
                </a:lnTo>
                <a:lnTo>
                  <a:pt x="157" y="220"/>
                </a:lnTo>
                <a:lnTo>
                  <a:pt x="154" y="218"/>
                </a:lnTo>
                <a:lnTo>
                  <a:pt x="151" y="220"/>
                </a:lnTo>
                <a:lnTo>
                  <a:pt x="148" y="220"/>
                </a:lnTo>
                <a:lnTo>
                  <a:pt x="145" y="214"/>
                </a:lnTo>
                <a:lnTo>
                  <a:pt x="142" y="214"/>
                </a:lnTo>
                <a:lnTo>
                  <a:pt x="135" y="216"/>
                </a:lnTo>
                <a:lnTo>
                  <a:pt x="126" y="217"/>
                </a:lnTo>
                <a:lnTo>
                  <a:pt x="124" y="218"/>
                </a:lnTo>
                <a:lnTo>
                  <a:pt x="124" y="223"/>
                </a:lnTo>
                <a:lnTo>
                  <a:pt x="123" y="223"/>
                </a:lnTo>
                <a:lnTo>
                  <a:pt x="116" y="218"/>
                </a:lnTo>
                <a:lnTo>
                  <a:pt x="114" y="217"/>
                </a:lnTo>
                <a:lnTo>
                  <a:pt x="114" y="211"/>
                </a:lnTo>
                <a:lnTo>
                  <a:pt x="111" y="208"/>
                </a:lnTo>
                <a:lnTo>
                  <a:pt x="108" y="208"/>
                </a:lnTo>
                <a:lnTo>
                  <a:pt x="104" y="208"/>
                </a:lnTo>
                <a:lnTo>
                  <a:pt x="101" y="205"/>
                </a:lnTo>
                <a:lnTo>
                  <a:pt x="98" y="205"/>
                </a:lnTo>
                <a:lnTo>
                  <a:pt x="95" y="205"/>
                </a:lnTo>
                <a:lnTo>
                  <a:pt x="89" y="201"/>
                </a:lnTo>
                <a:lnTo>
                  <a:pt x="86" y="198"/>
                </a:lnTo>
                <a:lnTo>
                  <a:pt x="85" y="194"/>
                </a:lnTo>
                <a:lnTo>
                  <a:pt x="80" y="191"/>
                </a:lnTo>
                <a:lnTo>
                  <a:pt x="79" y="186"/>
                </a:lnTo>
                <a:lnTo>
                  <a:pt x="76" y="185"/>
                </a:lnTo>
                <a:lnTo>
                  <a:pt x="75" y="185"/>
                </a:lnTo>
                <a:lnTo>
                  <a:pt x="70" y="188"/>
                </a:lnTo>
                <a:lnTo>
                  <a:pt x="67" y="186"/>
                </a:lnTo>
                <a:lnTo>
                  <a:pt x="64" y="186"/>
                </a:lnTo>
                <a:lnTo>
                  <a:pt x="63" y="186"/>
                </a:lnTo>
                <a:lnTo>
                  <a:pt x="60" y="183"/>
                </a:lnTo>
                <a:lnTo>
                  <a:pt x="61" y="179"/>
                </a:lnTo>
                <a:lnTo>
                  <a:pt x="58" y="177"/>
                </a:lnTo>
                <a:lnTo>
                  <a:pt x="55" y="177"/>
                </a:lnTo>
                <a:lnTo>
                  <a:pt x="53" y="176"/>
                </a:lnTo>
                <a:lnTo>
                  <a:pt x="48" y="175"/>
                </a:lnTo>
                <a:lnTo>
                  <a:pt x="47" y="175"/>
                </a:lnTo>
                <a:lnTo>
                  <a:pt x="45" y="173"/>
                </a:lnTo>
                <a:lnTo>
                  <a:pt x="45" y="166"/>
                </a:lnTo>
                <a:lnTo>
                  <a:pt x="45" y="164"/>
                </a:lnTo>
                <a:lnTo>
                  <a:pt x="42" y="164"/>
                </a:lnTo>
                <a:lnTo>
                  <a:pt x="41" y="163"/>
                </a:lnTo>
                <a:lnTo>
                  <a:pt x="42" y="160"/>
                </a:lnTo>
                <a:lnTo>
                  <a:pt x="41" y="158"/>
                </a:lnTo>
                <a:lnTo>
                  <a:pt x="38" y="157"/>
                </a:lnTo>
                <a:lnTo>
                  <a:pt x="36" y="155"/>
                </a:lnTo>
                <a:lnTo>
                  <a:pt x="35" y="150"/>
                </a:lnTo>
                <a:lnTo>
                  <a:pt x="32" y="147"/>
                </a:lnTo>
                <a:lnTo>
                  <a:pt x="31" y="145"/>
                </a:lnTo>
                <a:lnTo>
                  <a:pt x="25" y="138"/>
                </a:lnTo>
                <a:lnTo>
                  <a:pt x="25" y="135"/>
                </a:lnTo>
                <a:lnTo>
                  <a:pt x="26" y="128"/>
                </a:lnTo>
                <a:lnTo>
                  <a:pt x="25" y="125"/>
                </a:lnTo>
                <a:lnTo>
                  <a:pt x="22" y="123"/>
                </a:lnTo>
                <a:lnTo>
                  <a:pt x="17" y="123"/>
                </a:lnTo>
                <a:lnTo>
                  <a:pt x="16" y="123"/>
                </a:lnTo>
                <a:lnTo>
                  <a:pt x="14" y="123"/>
                </a:lnTo>
                <a:lnTo>
                  <a:pt x="11" y="120"/>
                </a:lnTo>
                <a:lnTo>
                  <a:pt x="7" y="119"/>
                </a:lnTo>
                <a:lnTo>
                  <a:pt x="6" y="117"/>
                </a:lnTo>
                <a:lnTo>
                  <a:pt x="6" y="114"/>
                </a:lnTo>
                <a:lnTo>
                  <a:pt x="3" y="113"/>
                </a:lnTo>
                <a:lnTo>
                  <a:pt x="1" y="113"/>
                </a:lnTo>
                <a:lnTo>
                  <a:pt x="0" y="113"/>
                </a:lnTo>
                <a:lnTo>
                  <a:pt x="0" y="112"/>
                </a:lnTo>
                <a:lnTo>
                  <a:pt x="1" y="106"/>
                </a:lnTo>
                <a:lnTo>
                  <a:pt x="1" y="103"/>
                </a:lnTo>
                <a:lnTo>
                  <a:pt x="1" y="101"/>
                </a:lnTo>
                <a:lnTo>
                  <a:pt x="4" y="100"/>
                </a:lnTo>
                <a:lnTo>
                  <a:pt x="4" y="95"/>
                </a:lnTo>
                <a:lnTo>
                  <a:pt x="9" y="94"/>
                </a:lnTo>
                <a:lnTo>
                  <a:pt x="9" y="91"/>
                </a:lnTo>
                <a:lnTo>
                  <a:pt x="9" y="85"/>
                </a:lnTo>
                <a:lnTo>
                  <a:pt x="10" y="81"/>
                </a:lnTo>
                <a:lnTo>
                  <a:pt x="10" y="78"/>
                </a:lnTo>
                <a:lnTo>
                  <a:pt x="10" y="76"/>
                </a:lnTo>
                <a:lnTo>
                  <a:pt x="13" y="73"/>
                </a:lnTo>
                <a:lnTo>
                  <a:pt x="13" y="70"/>
                </a:lnTo>
                <a:lnTo>
                  <a:pt x="13" y="69"/>
                </a:lnTo>
                <a:lnTo>
                  <a:pt x="11" y="69"/>
                </a:lnTo>
                <a:lnTo>
                  <a:pt x="11" y="68"/>
                </a:lnTo>
                <a:lnTo>
                  <a:pt x="13" y="63"/>
                </a:lnTo>
                <a:lnTo>
                  <a:pt x="11" y="60"/>
                </a:lnTo>
                <a:lnTo>
                  <a:pt x="9" y="53"/>
                </a:lnTo>
                <a:lnTo>
                  <a:pt x="9" y="51"/>
                </a:lnTo>
                <a:lnTo>
                  <a:pt x="11" y="50"/>
                </a:lnTo>
                <a:lnTo>
                  <a:pt x="14" y="50"/>
                </a:lnTo>
                <a:lnTo>
                  <a:pt x="14" y="47"/>
                </a:lnTo>
                <a:lnTo>
                  <a:pt x="17" y="46"/>
                </a:lnTo>
                <a:lnTo>
                  <a:pt x="17" y="43"/>
                </a:lnTo>
                <a:lnTo>
                  <a:pt x="19" y="40"/>
                </a:lnTo>
                <a:lnTo>
                  <a:pt x="19" y="37"/>
                </a:lnTo>
                <a:lnTo>
                  <a:pt x="19" y="29"/>
                </a:lnTo>
                <a:lnTo>
                  <a:pt x="19" y="27"/>
                </a:lnTo>
                <a:lnTo>
                  <a:pt x="20" y="21"/>
                </a:lnTo>
                <a:lnTo>
                  <a:pt x="28" y="13"/>
                </a:lnTo>
                <a:lnTo>
                  <a:pt x="29" y="12"/>
                </a:lnTo>
                <a:lnTo>
                  <a:pt x="32" y="7"/>
                </a:lnTo>
                <a:lnTo>
                  <a:pt x="36" y="7"/>
                </a:lnTo>
                <a:lnTo>
                  <a:pt x="38" y="5"/>
                </a:lnTo>
                <a:lnTo>
                  <a:pt x="41" y="3"/>
                </a:lnTo>
                <a:lnTo>
                  <a:pt x="42" y="3"/>
                </a:lnTo>
                <a:lnTo>
                  <a:pt x="42" y="0"/>
                </a:lnTo>
                <a:lnTo>
                  <a:pt x="48" y="5"/>
                </a:lnTo>
                <a:lnTo>
                  <a:pt x="48" y="2"/>
                </a:lnTo>
                <a:lnTo>
                  <a:pt x="77" y="5"/>
                </a:lnTo>
                <a:lnTo>
                  <a:pt x="77" y="13"/>
                </a:lnTo>
                <a:lnTo>
                  <a:pt x="76" y="21"/>
                </a:lnTo>
                <a:lnTo>
                  <a:pt x="77" y="31"/>
                </a:lnTo>
                <a:lnTo>
                  <a:pt x="92" y="40"/>
                </a:lnTo>
                <a:lnTo>
                  <a:pt x="104" y="43"/>
                </a:lnTo>
                <a:lnTo>
                  <a:pt x="104" y="40"/>
                </a:lnTo>
                <a:lnTo>
                  <a:pt x="117" y="44"/>
                </a:lnTo>
                <a:lnTo>
                  <a:pt x="118" y="43"/>
                </a:lnTo>
                <a:lnTo>
                  <a:pt x="120" y="43"/>
                </a:lnTo>
                <a:lnTo>
                  <a:pt x="121" y="40"/>
                </a:lnTo>
                <a:lnTo>
                  <a:pt x="124" y="40"/>
                </a:lnTo>
                <a:lnTo>
                  <a:pt x="132" y="29"/>
                </a:lnTo>
                <a:lnTo>
                  <a:pt x="136" y="35"/>
                </a:lnTo>
                <a:lnTo>
                  <a:pt x="139" y="37"/>
                </a:lnTo>
                <a:lnTo>
                  <a:pt x="140" y="43"/>
                </a:lnTo>
                <a:lnTo>
                  <a:pt x="133" y="50"/>
                </a:lnTo>
                <a:lnTo>
                  <a:pt x="129" y="46"/>
                </a:lnTo>
                <a:lnTo>
                  <a:pt x="126" y="49"/>
                </a:lnTo>
                <a:lnTo>
                  <a:pt x="133" y="56"/>
                </a:lnTo>
                <a:lnTo>
                  <a:pt x="136" y="60"/>
                </a:lnTo>
                <a:lnTo>
                  <a:pt x="143" y="68"/>
                </a:lnTo>
                <a:lnTo>
                  <a:pt x="146" y="76"/>
                </a:lnTo>
                <a:lnTo>
                  <a:pt x="152" y="72"/>
                </a:lnTo>
                <a:lnTo>
                  <a:pt x="165" y="90"/>
                </a:lnTo>
                <a:lnTo>
                  <a:pt x="145" y="98"/>
                </a:lnTo>
                <a:lnTo>
                  <a:pt x="157" y="113"/>
                </a:lnTo>
                <a:lnTo>
                  <a:pt x="164" y="109"/>
                </a:lnTo>
                <a:lnTo>
                  <a:pt x="167" y="113"/>
                </a:lnTo>
                <a:lnTo>
                  <a:pt x="167" y="117"/>
                </a:lnTo>
                <a:lnTo>
                  <a:pt x="170" y="120"/>
                </a:lnTo>
                <a:lnTo>
                  <a:pt x="174" y="122"/>
                </a:lnTo>
                <a:lnTo>
                  <a:pt x="177" y="125"/>
                </a:lnTo>
                <a:lnTo>
                  <a:pt x="164" y="135"/>
                </a:lnTo>
                <a:lnTo>
                  <a:pt x="177" y="15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8" name="Freeform 260"/>
          <p:cNvSpPr>
            <a:spLocks/>
          </p:cNvSpPr>
          <p:nvPr/>
        </p:nvSpPr>
        <p:spPr bwMode="auto">
          <a:xfrm rot="21334256">
            <a:off x="4926371" y="1704094"/>
            <a:ext cx="849390" cy="609129"/>
          </a:xfrm>
          <a:custGeom>
            <a:avLst/>
            <a:gdLst>
              <a:gd name="T0" fmla="*/ 2147483647 w 223"/>
              <a:gd name="T1" fmla="*/ 2147483647 h 164"/>
              <a:gd name="T2" fmla="*/ 2147483647 w 223"/>
              <a:gd name="T3" fmla="*/ 2147483647 h 164"/>
              <a:gd name="T4" fmla="*/ 2147483647 w 223"/>
              <a:gd name="T5" fmla="*/ 2147483647 h 164"/>
              <a:gd name="T6" fmla="*/ 2147483647 w 223"/>
              <a:gd name="T7" fmla="*/ 2147483647 h 164"/>
              <a:gd name="T8" fmla="*/ 2147483647 w 223"/>
              <a:gd name="T9" fmla="*/ 2147483647 h 164"/>
              <a:gd name="T10" fmla="*/ 2147483647 w 223"/>
              <a:gd name="T11" fmla="*/ 2147483647 h 164"/>
              <a:gd name="T12" fmla="*/ 2147483647 w 223"/>
              <a:gd name="T13" fmla="*/ 2147483647 h 164"/>
              <a:gd name="T14" fmla="*/ 2147483647 w 223"/>
              <a:gd name="T15" fmla="*/ 2147483647 h 164"/>
              <a:gd name="T16" fmla="*/ 2147483647 w 223"/>
              <a:gd name="T17" fmla="*/ 2147483647 h 164"/>
              <a:gd name="T18" fmla="*/ 2147483647 w 223"/>
              <a:gd name="T19" fmla="*/ 2147483647 h 164"/>
              <a:gd name="T20" fmla="*/ 2147483647 w 223"/>
              <a:gd name="T21" fmla="*/ 2147483647 h 164"/>
              <a:gd name="T22" fmla="*/ 2147483647 w 223"/>
              <a:gd name="T23" fmla="*/ 2147483647 h 164"/>
              <a:gd name="T24" fmla="*/ 2147483647 w 223"/>
              <a:gd name="T25" fmla="*/ 2147483647 h 164"/>
              <a:gd name="T26" fmla="*/ 2147483647 w 223"/>
              <a:gd name="T27" fmla="*/ 2147483647 h 164"/>
              <a:gd name="T28" fmla="*/ 2147483647 w 223"/>
              <a:gd name="T29" fmla="*/ 2147483647 h 164"/>
              <a:gd name="T30" fmla="*/ 2147483647 w 223"/>
              <a:gd name="T31" fmla="*/ 2147483647 h 164"/>
              <a:gd name="T32" fmla="*/ 2147483647 w 223"/>
              <a:gd name="T33" fmla="*/ 2147483647 h 164"/>
              <a:gd name="T34" fmla="*/ 2147483647 w 223"/>
              <a:gd name="T35" fmla="*/ 2147483647 h 164"/>
              <a:gd name="T36" fmla="*/ 2147483647 w 223"/>
              <a:gd name="T37" fmla="*/ 2147483647 h 164"/>
              <a:gd name="T38" fmla="*/ 2147483647 w 223"/>
              <a:gd name="T39" fmla="*/ 2147483647 h 164"/>
              <a:gd name="T40" fmla="*/ 2147483647 w 223"/>
              <a:gd name="T41" fmla="*/ 2147483647 h 164"/>
              <a:gd name="T42" fmla="*/ 2147483647 w 223"/>
              <a:gd name="T43" fmla="*/ 2147483647 h 164"/>
              <a:gd name="T44" fmla="*/ 2147483647 w 223"/>
              <a:gd name="T45" fmla="*/ 2147483647 h 164"/>
              <a:gd name="T46" fmla="*/ 2147483647 w 223"/>
              <a:gd name="T47" fmla="*/ 2147483647 h 164"/>
              <a:gd name="T48" fmla="*/ 2147483647 w 223"/>
              <a:gd name="T49" fmla="*/ 2147483647 h 164"/>
              <a:gd name="T50" fmla="*/ 2147483647 w 223"/>
              <a:gd name="T51" fmla="*/ 2147483647 h 164"/>
              <a:gd name="T52" fmla="*/ 2147483647 w 223"/>
              <a:gd name="T53" fmla="*/ 2147483647 h 164"/>
              <a:gd name="T54" fmla="*/ 0 w 223"/>
              <a:gd name="T55" fmla="*/ 2147483647 h 164"/>
              <a:gd name="T56" fmla="*/ 2147483647 w 223"/>
              <a:gd name="T57" fmla="*/ 2147483647 h 164"/>
              <a:gd name="T58" fmla="*/ 2147483647 w 223"/>
              <a:gd name="T59" fmla="*/ 2147483647 h 164"/>
              <a:gd name="T60" fmla="*/ 2147483647 w 223"/>
              <a:gd name="T61" fmla="*/ 2147483647 h 164"/>
              <a:gd name="T62" fmla="*/ 2147483647 w 223"/>
              <a:gd name="T63" fmla="*/ 2147483647 h 164"/>
              <a:gd name="T64" fmla="*/ 2147483647 w 223"/>
              <a:gd name="T65" fmla="*/ 2147483647 h 164"/>
              <a:gd name="T66" fmla="*/ 2147483647 w 223"/>
              <a:gd name="T67" fmla="*/ 2147483647 h 164"/>
              <a:gd name="T68" fmla="*/ 2147483647 w 223"/>
              <a:gd name="T69" fmla="*/ 2147483647 h 164"/>
              <a:gd name="T70" fmla="*/ 2147483647 w 223"/>
              <a:gd name="T71" fmla="*/ 2147483647 h 164"/>
              <a:gd name="T72" fmla="*/ 2147483647 w 223"/>
              <a:gd name="T73" fmla="*/ 2147483647 h 164"/>
              <a:gd name="T74" fmla="*/ 2147483647 w 223"/>
              <a:gd name="T75" fmla="*/ 2147483647 h 164"/>
              <a:gd name="T76" fmla="*/ 2147483647 w 223"/>
              <a:gd name="T77" fmla="*/ 2147483647 h 164"/>
              <a:gd name="T78" fmla="*/ 2147483647 w 223"/>
              <a:gd name="T79" fmla="*/ 2147483647 h 164"/>
              <a:gd name="T80" fmla="*/ 2147483647 w 223"/>
              <a:gd name="T81" fmla="*/ 2147483647 h 164"/>
              <a:gd name="T82" fmla="*/ 2147483647 w 223"/>
              <a:gd name="T83" fmla="*/ 2147483647 h 164"/>
              <a:gd name="T84" fmla="*/ 2147483647 w 223"/>
              <a:gd name="T85" fmla="*/ 0 h 164"/>
              <a:gd name="T86" fmla="*/ 2147483647 w 223"/>
              <a:gd name="T87" fmla="*/ 2147483647 h 164"/>
              <a:gd name="T88" fmla="*/ 2147483647 w 223"/>
              <a:gd name="T89" fmla="*/ 2147483647 h 164"/>
              <a:gd name="T90" fmla="*/ 2147483647 w 223"/>
              <a:gd name="T91" fmla="*/ 2147483647 h 164"/>
              <a:gd name="T92" fmla="*/ 2147483647 w 223"/>
              <a:gd name="T93" fmla="*/ 2147483647 h 164"/>
              <a:gd name="T94" fmla="*/ 2147483647 w 223"/>
              <a:gd name="T95" fmla="*/ 2147483647 h 164"/>
              <a:gd name="T96" fmla="*/ 2147483647 w 223"/>
              <a:gd name="T97" fmla="*/ 2147483647 h 164"/>
              <a:gd name="T98" fmla="*/ 2147483647 w 223"/>
              <a:gd name="T99" fmla="*/ 2147483647 h 164"/>
              <a:gd name="T100" fmla="*/ 2147483647 w 223"/>
              <a:gd name="T101" fmla="*/ 2147483647 h 164"/>
              <a:gd name="T102" fmla="*/ 2147483647 w 223"/>
              <a:gd name="T103" fmla="*/ 2147483647 h 164"/>
              <a:gd name="T104" fmla="*/ 2147483647 w 223"/>
              <a:gd name="T105" fmla="*/ 2147483647 h 164"/>
              <a:gd name="T106" fmla="*/ 2147483647 w 223"/>
              <a:gd name="T107" fmla="*/ 2147483647 h 164"/>
              <a:gd name="T108" fmla="*/ 2147483647 w 223"/>
              <a:gd name="T109" fmla="*/ 2147483647 h 164"/>
              <a:gd name="T110" fmla="*/ 2147483647 w 223"/>
              <a:gd name="T111" fmla="*/ 2147483647 h 16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23"/>
              <a:gd name="T169" fmla="*/ 0 h 164"/>
              <a:gd name="T170" fmla="*/ 223 w 223"/>
              <a:gd name="T171" fmla="*/ 164 h 16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23" h="164">
                <a:moveTo>
                  <a:pt x="179" y="66"/>
                </a:moveTo>
                <a:lnTo>
                  <a:pt x="184" y="66"/>
                </a:lnTo>
                <a:lnTo>
                  <a:pt x="187" y="66"/>
                </a:lnTo>
                <a:lnTo>
                  <a:pt x="187" y="67"/>
                </a:lnTo>
                <a:lnTo>
                  <a:pt x="187" y="70"/>
                </a:lnTo>
                <a:lnTo>
                  <a:pt x="185" y="79"/>
                </a:lnTo>
                <a:lnTo>
                  <a:pt x="185" y="86"/>
                </a:lnTo>
                <a:lnTo>
                  <a:pt x="185" y="91"/>
                </a:lnTo>
                <a:lnTo>
                  <a:pt x="184" y="95"/>
                </a:lnTo>
                <a:lnTo>
                  <a:pt x="182" y="95"/>
                </a:lnTo>
                <a:lnTo>
                  <a:pt x="178" y="94"/>
                </a:lnTo>
                <a:lnTo>
                  <a:pt x="178" y="97"/>
                </a:lnTo>
                <a:lnTo>
                  <a:pt x="178" y="100"/>
                </a:lnTo>
                <a:lnTo>
                  <a:pt x="173" y="100"/>
                </a:lnTo>
                <a:lnTo>
                  <a:pt x="173" y="103"/>
                </a:lnTo>
                <a:lnTo>
                  <a:pt x="173" y="107"/>
                </a:lnTo>
                <a:lnTo>
                  <a:pt x="176" y="107"/>
                </a:lnTo>
                <a:lnTo>
                  <a:pt x="179" y="107"/>
                </a:lnTo>
                <a:lnTo>
                  <a:pt x="181" y="108"/>
                </a:lnTo>
                <a:lnTo>
                  <a:pt x="181" y="110"/>
                </a:lnTo>
                <a:lnTo>
                  <a:pt x="181" y="113"/>
                </a:lnTo>
                <a:lnTo>
                  <a:pt x="181" y="117"/>
                </a:lnTo>
                <a:lnTo>
                  <a:pt x="181" y="120"/>
                </a:lnTo>
                <a:lnTo>
                  <a:pt x="182" y="120"/>
                </a:lnTo>
                <a:lnTo>
                  <a:pt x="184" y="120"/>
                </a:lnTo>
                <a:lnTo>
                  <a:pt x="191" y="120"/>
                </a:lnTo>
                <a:lnTo>
                  <a:pt x="194" y="122"/>
                </a:lnTo>
                <a:lnTo>
                  <a:pt x="194" y="123"/>
                </a:lnTo>
                <a:lnTo>
                  <a:pt x="194" y="126"/>
                </a:lnTo>
                <a:lnTo>
                  <a:pt x="194" y="130"/>
                </a:lnTo>
                <a:lnTo>
                  <a:pt x="194" y="133"/>
                </a:lnTo>
                <a:lnTo>
                  <a:pt x="195" y="136"/>
                </a:lnTo>
                <a:lnTo>
                  <a:pt x="198" y="136"/>
                </a:lnTo>
                <a:lnTo>
                  <a:pt x="200" y="138"/>
                </a:lnTo>
                <a:lnTo>
                  <a:pt x="201" y="138"/>
                </a:lnTo>
                <a:lnTo>
                  <a:pt x="206" y="138"/>
                </a:lnTo>
                <a:lnTo>
                  <a:pt x="210" y="139"/>
                </a:lnTo>
                <a:lnTo>
                  <a:pt x="213" y="141"/>
                </a:lnTo>
                <a:lnTo>
                  <a:pt x="217" y="142"/>
                </a:lnTo>
                <a:lnTo>
                  <a:pt x="219" y="142"/>
                </a:lnTo>
                <a:lnTo>
                  <a:pt x="223" y="142"/>
                </a:lnTo>
                <a:lnTo>
                  <a:pt x="222" y="145"/>
                </a:lnTo>
                <a:lnTo>
                  <a:pt x="223" y="145"/>
                </a:lnTo>
                <a:lnTo>
                  <a:pt x="223" y="147"/>
                </a:lnTo>
                <a:lnTo>
                  <a:pt x="197" y="145"/>
                </a:lnTo>
                <a:lnTo>
                  <a:pt x="197" y="150"/>
                </a:lnTo>
                <a:lnTo>
                  <a:pt x="173" y="148"/>
                </a:lnTo>
                <a:lnTo>
                  <a:pt x="173" y="142"/>
                </a:lnTo>
                <a:lnTo>
                  <a:pt x="160" y="141"/>
                </a:lnTo>
                <a:lnTo>
                  <a:pt x="159" y="139"/>
                </a:lnTo>
                <a:lnTo>
                  <a:pt x="159" y="138"/>
                </a:lnTo>
                <a:lnTo>
                  <a:pt x="162" y="136"/>
                </a:lnTo>
                <a:lnTo>
                  <a:pt x="160" y="133"/>
                </a:lnTo>
                <a:lnTo>
                  <a:pt x="159" y="133"/>
                </a:lnTo>
                <a:lnTo>
                  <a:pt x="154" y="132"/>
                </a:lnTo>
                <a:lnTo>
                  <a:pt x="156" y="133"/>
                </a:lnTo>
                <a:lnTo>
                  <a:pt x="156" y="136"/>
                </a:lnTo>
                <a:lnTo>
                  <a:pt x="151" y="141"/>
                </a:lnTo>
                <a:lnTo>
                  <a:pt x="156" y="141"/>
                </a:lnTo>
                <a:lnTo>
                  <a:pt x="154" y="164"/>
                </a:lnTo>
                <a:lnTo>
                  <a:pt x="129" y="164"/>
                </a:lnTo>
                <a:lnTo>
                  <a:pt x="129" y="161"/>
                </a:lnTo>
                <a:lnTo>
                  <a:pt x="126" y="161"/>
                </a:lnTo>
                <a:lnTo>
                  <a:pt x="124" y="163"/>
                </a:lnTo>
                <a:lnTo>
                  <a:pt x="112" y="158"/>
                </a:lnTo>
                <a:lnTo>
                  <a:pt x="110" y="157"/>
                </a:lnTo>
                <a:lnTo>
                  <a:pt x="109" y="154"/>
                </a:lnTo>
                <a:lnTo>
                  <a:pt x="107" y="152"/>
                </a:lnTo>
                <a:lnTo>
                  <a:pt x="96" y="148"/>
                </a:lnTo>
                <a:lnTo>
                  <a:pt x="94" y="148"/>
                </a:lnTo>
                <a:lnTo>
                  <a:pt x="90" y="151"/>
                </a:lnTo>
                <a:lnTo>
                  <a:pt x="77" y="151"/>
                </a:lnTo>
                <a:lnTo>
                  <a:pt x="75" y="150"/>
                </a:lnTo>
                <a:lnTo>
                  <a:pt x="41" y="148"/>
                </a:lnTo>
                <a:lnTo>
                  <a:pt x="34" y="144"/>
                </a:lnTo>
                <a:lnTo>
                  <a:pt x="33" y="144"/>
                </a:lnTo>
                <a:lnTo>
                  <a:pt x="25" y="145"/>
                </a:lnTo>
                <a:lnTo>
                  <a:pt x="18" y="144"/>
                </a:lnTo>
                <a:lnTo>
                  <a:pt x="15" y="144"/>
                </a:lnTo>
                <a:lnTo>
                  <a:pt x="15" y="136"/>
                </a:lnTo>
                <a:lnTo>
                  <a:pt x="3" y="136"/>
                </a:lnTo>
                <a:lnTo>
                  <a:pt x="5" y="120"/>
                </a:lnTo>
                <a:lnTo>
                  <a:pt x="0" y="119"/>
                </a:lnTo>
                <a:lnTo>
                  <a:pt x="2" y="117"/>
                </a:lnTo>
                <a:lnTo>
                  <a:pt x="6" y="116"/>
                </a:lnTo>
                <a:lnTo>
                  <a:pt x="6" y="110"/>
                </a:lnTo>
                <a:lnTo>
                  <a:pt x="19" y="111"/>
                </a:lnTo>
                <a:lnTo>
                  <a:pt x="24" y="111"/>
                </a:lnTo>
                <a:lnTo>
                  <a:pt x="28" y="107"/>
                </a:lnTo>
                <a:lnTo>
                  <a:pt x="46" y="88"/>
                </a:lnTo>
                <a:lnTo>
                  <a:pt x="50" y="85"/>
                </a:lnTo>
                <a:lnTo>
                  <a:pt x="52" y="86"/>
                </a:lnTo>
                <a:lnTo>
                  <a:pt x="55" y="88"/>
                </a:lnTo>
                <a:lnTo>
                  <a:pt x="59" y="89"/>
                </a:lnTo>
                <a:lnTo>
                  <a:pt x="60" y="86"/>
                </a:lnTo>
                <a:lnTo>
                  <a:pt x="62" y="85"/>
                </a:lnTo>
                <a:lnTo>
                  <a:pt x="63" y="85"/>
                </a:lnTo>
                <a:lnTo>
                  <a:pt x="65" y="85"/>
                </a:lnTo>
                <a:lnTo>
                  <a:pt x="72" y="72"/>
                </a:lnTo>
                <a:lnTo>
                  <a:pt x="66" y="70"/>
                </a:lnTo>
                <a:lnTo>
                  <a:pt x="65" y="67"/>
                </a:lnTo>
                <a:lnTo>
                  <a:pt x="62" y="67"/>
                </a:lnTo>
                <a:lnTo>
                  <a:pt x="60" y="66"/>
                </a:lnTo>
                <a:lnTo>
                  <a:pt x="58" y="67"/>
                </a:lnTo>
                <a:lnTo>
                  <a:pt x="55" y="66"/>
                </a:lnTo>
                <a:lnTo>
                  <a:pt x="55" y="65"/>
                </a:lnTo>
                <a:lnTo>
                  <a:pt x="52" y="63"/>
                </a:lnTo>
                <a:lnTo>
                  <a:pt x="52" y="60"/>
                </a:lnTo>
                <a:lnTo>
                  <a:pt x="49" y="60"/>
                </a:lnTo>
                <a:lnTo>
                  <a:pt x="44" y="59"/>
                </a:lnTo>
                <a:lnTo>
                  <a:pt x="43" y="57"/>
                </a:lnTo>
                <a:lnTo>
                  <a:pt x="41" y="54"/>
                </a:lnTo>
                <a:lnTo>
                  <a:pt x="40" y="53"/>
                </a:lnTo>
                <a:lnTo>
                  <a:pt x="34" y="53"/>
                </a:lnTo>
                <a:lnTo>
                  <a:pt x="28" y="50"/>
                </a:lnTo>
                <a:lnTo>
                  <a:pt x="27" y="45"/>
                </a:lnTo>
                <a:lnTo>
                  <a:pt x="25" y="45"/>
                </a:lnTo>
                <a:lnTo>
                  <a:pt x="27" y="16"/>
                </a:lnTo>
                <a:lnTo>
                  <a:pt x="50" y="18"/>
                </a:lnTo>
                <a:lnTo>
                  <a:pt x="50" y="28"/>
                </a:lnTo>
                <a:lnTo>
                  <a:pt x="80" y="29"/>
                </a:lnTo>
                <a:lnTo>
                  <a:pt x="80" y="38"/>
                </a:lnTo>
                <a:lnTo>
                  <a:pt x="94" y="40"/>
                </a:lnTo>
                <a:lnTo>
                  <a:pt x="93" y="32"/>
                </a:lnTo>
                <a:lnTo>
                  <a:pt x="99" y="32"/>
                </a:lnTo>
                <a:lnTo>
                  <a:pt x="99" y="22"/>
                </a:lnTo>
                <a:lnTo>
                  <a:pt x="100" y="0"/>
                </a:lnTo>
                <a:lnTo>
                  <a:pt x="126" y="2"/>
                </a:lnTo>
                <a:lnTo>
                  <a:pt x="126" y="15"/>
                </a:lnTo>
                <a:lnTo>
                  <a:pt x="126" y="21"/>
                </a:lnTo>
                <a:lnTo>
                  <a:pt x="125" y="22"/>
                </a:lnTo>
                <a:lnTo>
                  <a:pt x="125" y="23"/>
                </a:lnTo>
                <a:lnTo>
                  <a:pt x="126" y="26"/>
                </a:lnTo>
                <a:lnTo>
                  <a:pt x="129" y="25"/>
                </a:lnTo>
                <a:lnTo>
                  <a:pt x="132" y="23"/>
                </a:lnTo>
                <a:lnTo>
                  <a:pt x="135" y="23"/>
                </a:lnTo>
                <a:lnTo>
                  <a:pt x="137" y="25"/>
                </a:lnTo>
                <a:lnTo>
                  <a:pt x="138" y="25"/>
                </a:lnTo>
                <a:lnTo>
                  <a:pt x="141" y="25"/>
                </a:lnTo>
                <a:lnTo>
                  <a:pt x="144" y="25"/>
                </a:lnTo>
                <a:lnTo>
                  <a:pt x="147" y="25"/>
                </a:lnTo>
                <a:lnTo>
                  <a:pt x="148" y="26"/>
                </a:lnTo>
                <a:lnTo>
                  <a:pt x="154" y="26"/>
                </a:lnTo>
                <a:lnTo>
                  <a:pt x="157" y="28"/>
                </a:lnTo>
                <a:lnTo>
                  <a:pt x="159" y="28"/>
                </a:lnTo>
                <a:lnTo>
                  <a:pt x="160" y="26"/>
                </a:lnTo>
                <a:lnTo>
                  <a:pt x="162" y="26"/>
                </a:lnTo>
                <a:lnTo>
                  <a:pt x="163" y="26"/>
                </a:lnTo>
                <a:lnTo>
                  <a:pt x="165" y="28"/>
                </a:lnTo>
                <a:lnTo>
                  <a:pt x="166" y="28"/>
                </a:lnTo>
                <a:lnTo>
                  <a:pt x="169" y="28"/>
                </a:lnTo>
                <a:lnTo>
                  <a:pt x="169" y="29"/>
                </a:lnTo>
                <a:lnTo>
                  <a:pt x="169" y="31"/>
                </a:lnTo>
                <a:lnTo>
                  <a:pt x="169" y="32"/>
                </a:lnTo>
                <a:lnTo>
                  <a:pt x="167" y="38"/>
                </a:lnTo>
                <a:lnTo>
                  <a:pt x="169" y="43"/>
                </a:lnTo>
                <a:lnTo>
                  <a:pt x="172" y="43"/>
                </a:lnTo>
                <a:lnTo>
                  <a:pt x="173" y="44"/>
                </a:lnTo>
                <a:lnTo>
                  <a:pt x="173" y="47"/>
                </a:lnTo>
                <a:lnTo>
                  <a:pt x="173" y="60"/>
                </a:lnTo>
                <a:lnTo>
                  <a:pt x="173" y="63"/>
                </a:lnTo>
                <a:lnTo>
                  <a:pt x="173" y="65"/>
                </a:lnTo>
                <a:lnTo>
                  <a:pt x="175" y="66"/>
                </a:lnTo>
                <a:lnTo>
                  <a:pt x="176" y="66"/>
                </a:lnTo>
                <a:lnTo>
                  <a:pt x="179" y="6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0" name="Freeform 262"/>
          <p:cNvSpPr>
            <a:spLocks/>
          </p:cNvSpPr>
          <p:nvPr/>
        </p:nvSpPr>
        <p:spPr bwMode="auto">
          <a:xfrm rot="21334256">
            <a:off x="5469979" y="3801145"/>
            <a:ext cx="1025711" cy="833628"/>
          </a:xfrm>
          <a:custGeom>
            <a:avLst/>
            <a:gdLst>
              <a:gd name="T0" fmla="*/ 2147483647 w 270"/>
              <a:gd name="T1" fmla="*/ 2147483647 h 225"/>
              <a:gd name="T2" fmla="*/ 2147483647 w 270"/>
              <a:gd name="T3" fmla="*/ 2147483647 h 225"/>
              <a:gd name="T4" fmla="*/ 2147483647 w 270"/>
              <a:gd name="T5" fmla="*/ 2147483647 h 225"/>
              <a:gd name="T6" fmla="*/ 2147483647 w 270"/>
              <a:gd name="T7" fmla="*/ 2147483647 h 225"/>
              <a:gd name="T8" fmla="*/ 2147483647 w 270"/>
              <a:gd name="T9" fmla="*/ 2147483647 h 225"/>
              <a:gd name="T10" fmla="*/ 2147483647 w 270"/>
              <a:gd name="T11" fmla="*/ 2147483647 h 225"/>
              <a:gd name="T12" fmla="*/ 2147483647 w 270"/>
              <a:gd name="T13" fmla="*/ 2147483647 h 225"/>
              <a:gd name="T14" fmla="*/ 2147483647 w 270"/>
              <a:gd name="T15" fmla="*/ 2147483647 h 225"/>
              <a:gd name="T16" fmla="*/ 2147483647 w 270"/>
              <a:gd name="T17" fmla="*/ 2147483647 h 225"/>
              <a:gd name="T18" fmla="*/ 2147483647 w 270"/>
              <a:gd name="T19" fmla="*/ 2147483647 h 225"/>
              <a:gd name="T20" fmla="*/ 2147483647 w 270"/>
              <a:gd name="T21" fmla="*/ 2147483647 h 225"/>
              <a:gd name="T22" fmla="*/ 2147483647 w 270"/>
              <a:gd name="T23" fmla="*/ 2147483647 h 225"/>
              <a:gd name="T24" fmla="*/ 2147483647 w 270"/>
              <a:gd name="T25" fmla="*/ 2147483647 h 225"/>
              <a:gd name="T26" fmla="*/ 2147483647 w 270"/>
              <a:gd name="T27" fmla="*/ 2147483647 h 225"/>
              <a:gd name="T28" fmla="*/ 2147483647 w 270"/>
              <a:gd name="T29" fmla="*/ 2147483647 h 225"/>
              <a:gd name="T30" fmla="*/ 2147483647 w 270"/>
              <a:gd name="T31" fmla="*/ 2147483647 h 225"/>
              <a:gd name="T32" fmla="*/ 2147483647 w 270"/>
              <a:gd name="T33" fmla="*/ 2147483647 h 225"/>
              <a:gd name="T34" fmla="*/ 2147483647 w 270"/>
              <a:gd name="T35" fmla="*/ 2147483647 h 225"/>
              <a:gd name="T36" fmla="*/ 2147483647 w 270"/>
              <a:gd name="T37" fmla="*/ 2147483647 h 225"/>
              <a:gd name="T38" fmla="*/ 2147483647 w 270"/>
              <a:gd name="T39" fmla="*/ 2147483647 h 225"/>
              <a:gd name="T40" fmla="*/ 2147483647 w 270"/>
              <a:gd name="T41" fmla="*/ 2147483647 h 225"/>
              <a:gd name="T42" fmla="*/ 2147483647 w 270"/>
              <a:gd name="T43" fmla="*/ 2147483647 h 225"/>
              <a:gd name="T44" fmla="*/ 2147483647 w 270"/>
              <a:gd name="T45" fmla="*/ 2147483647 h 225"/>
              <a:gd name="T46" fmla="*/ 2147483647 w 270"/>
              <a:gd name="T47" fmla="*/ 2147483647 h 225"/>
              <a:gd name="T48" fmla="*/ 2147483647 w 270"/>
              <a:gd name="T49" fmla="*/ 2147483647 h 225"/>
              <a:gd name="T50" fmla="*/ 2147483647 w 270"/>
              <a:gd name="T51" fmla="*/ 2147483647 h 225"/>
              <a:gd name="T52" fmla="*/ 2147483647 w 270"/>
              <a:gd name="T53" fmla="*/ 2147483647 h 225"/>
              <a:gd name="T54" fmla="*/ 2147483647 w 270"/>
              <a:gd name="T55" fmla="*/ 2147483647 h 225"/>
              <a:gd name="T56" fmla="*/ 2147483647 w 270"/>
              <a:gd name="T57" fmla="*/ 2147483647 h 225"/>
              <a:gd name="T58" fmla="*/ 2147483647 w 270"/>
              <a:gd name="T59" fmla="*/ 2147483647 h 225"/>
              <a:gd name="T60" fmla="*/ 2147483647 w 270"/>
              <a:gd name="T61" fmla="*/ 2147483647 h 225"/>
              <a:gd name="T62" fmla="*/ 2147483647 w 270"/>
              <a:gd name="T63" fmla="*/ 2147483647 h 225"/>
              <a:gd name="T64" fmla="*/ 2147483647 w 270"/>
              <a:gd name="T65" fmla="*/ 2147483647 h 225"/>
              <a:gd name="T66" fmla="*/ 2147483647 w 270"/>
              <a:gd name="T67" fmla="*/ 2147483647 h 225"/>
              <a:gd name="T68" fmla="*/ 2147483647 w 270"/>
              <a:gd name="T69" fmla="*/ 2147483647 h 225"/>
              <a:gd name="T70" fmla="*/ 2147483647 w 270"/>
              <a:gd name="T71" fmla="*/ 2147483647 h 225"/>
              <a:gd name="T72" fmla="*/ 2147483647 w 270"/>
              <a:gd name="T73" fmla="*/ 2147483647 h 225"/>
              <a:gd name="T74" fmla="*/ 2147483647 w 270"/>
              <a:gd name="T75" fmla="*/ 2147483647 h 225"/>
              <a:gd name="T76" fmla="*/ 2147483647 w 270"/>
              <a:gd name="T77" fmla="*/ 2147483647 h 225"/>
              <a:gd name="T78" fmla="*/ 2147483647 w 270"/>
              <a:gd name="T79" fmla="*/ 2147483647 h 225"/>
              <a:gd name="T80" fmla="*/ 2147483647 w 270"/>
              <a:gd name="T81" fmla="*/ 2147483647 h 225"/>
              <a:gd name="T82" fmla="*/ 2147483647 w 270"/>
              <a:gd name="T83" fmla="*/ 2147483647 h 225"/>
              <a:gd name="T84" fmla="*/ 2147483647 w 270"/>
              <a:gd name="T85" fmla="*/ 2147483647 h 225"/>
              <a:gd name="T86" fmla="*/ 2147483647 w 270"/>
              <a:gd name="T87" fmla="*/ 2147483647 h 225"/>
              <a:gd name="T88" fmla="*/ 2147483647 w 270"/>
              <a:gd name="T89" fmla="*/ 2147483647 h 225"/>
              <a:gd name="T90" fmla="*/ 2147483647 w 270"/>
              <a:gd name="T91" fmla="*/ 2147483647 h 225"/>
              <a:gd name="T92" fmla="*/ 2147483647 w 270"/>
              <a:gd name="T93" fmla="*/ 2147483647 h 225"/>
              <a:gd name="T94" fmla="*/ 2147483647 w 270"/>
              <a:gd name="T95" fmla="*/ 2147483647 h 225"/>
              <a:gd name="T96" fmla="*/ 2147483647 w 270"/>
              <a:gd name="T97" fmla="*/ 2147483647 h 225"/>
              <a:gd name="T98" fmla="*/ 2147483647 w 270"/>
              <a:gd name="T99" fmla="*/ 2147483647 h 225"/>
              <a:gd name="T100" fmla="*/ 2147483647 w 270"/>
              <a:gd name="T101" fmla="*/ 2147483647 h 225"/>
              <a:gd name="T102" fmla="*/ 2147483647 w 270"/>
              <a:gd name="T103" fmla="*/ 2147483647 h 225"/>
              <a:gd name="T104" fmla="*/ 0 w 270"/>
              <a:gd name="T105" fmla="*/ 2147483647 h 225"/>
              <a:gd name="T106" fmla="*/ 2147483647 w 270"/>
              <a:gd name="T107" fmla="*/ 2147483647 h 225"/>
              <a:gd name="T108" fmla="*/ 2147483647 w 270"/>
              <a:gd name="T109" fmla="*/ 2147483647 h 225"/>
              <a:gd name="T110" fmla="*/ 2147483647 w 270"/>
              <a:gd name="T111" fmla="*/ 2147483647 h 225"/>
              <a:gd name="T112" fmla="*/ 2147483647 w 270"/>
              <a:gd name="T113" fmla="*/ 2147483647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0"/>
              <a:gd name="T172" fmla="*/ 0 h 225"/>
              <a:gd name="T173" fmla="*/ 270 w 270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0" h="225">
                <a:moveTo>
                  <a:pt x="84" y="13"/>
                </a:moveTo>
                <a:lnTo>
                  <a:pt x="87" y="14"/>
                </a:lnTo>
                <a:lnTo>
                  <a:pt x="85" y="17"/>
                </a:lnTo>
                <a:lnTo>
                  <a:pt x="98" y="25"/>
                </a:lnTo>
                <a:lnTo>
                  <a:pt x="97" y="28"/>
                </a:lnTo>
                <a:lnTo>
                  <a:pt x="103" y="32"/>
                </a:lnTo>
                <a:lnTo>
                  <a:pt x="104" y="31"/>
                </a:lnTo>
                <a:lnTo>
                  <a:pt x="107" y="32"/>
                </a:lnTo>
                <a:lnTo>
                  <a:pt x="115" y="20"/>
                </a:lnTo>
                <a:lnTo>
                  <a:pt x="116" y="19"/>
                </a:lnTo>
                <a:lnTo>
                  <a:pt x="120" y="22"/>
                </a:lnTo>
                <a:lnTo>
                  <a:pt x="125" y="17"/>
                </a:lnTo>
                <a:lnTo>
                  <a:pt x="144" y="29"/>
                </a:lnTo>
                <a:lnTo>
                  <a:pt x="138" y="39"/>
                </a:lnTo>
                <a:lnTo>
                  <a:pt x="154" y="48"/>
                </a:lnTo>
                <a:lnTo>
                  <a:pt x="161" y="35"/>
                </a:lnTo>
                <a:lnTo>
                  <a:pt x="166" y="36"/>
                </a:lnTo>
                <a:lnTo>
                  <a:pt x="164" y="39"/>
                </a:lnTo>
                <a:lnTo>
                  <a:pt x="179" y="48"/>
                </a:lnTo>
                <a:lnTo>
                  <a:pt x="176" y="51"/>
                </a:lnTo>
                <a:lnTo>
                  <a:pt x="185" y="58"/>
                </a:lnTo>
                <a:lnTo>
                  <a:pt x="188" y="56"/>
                </a:lnTo>
                <a:lnTo>
                  <a:pt x="198" y="66"/>
                </a:lnTo>
                <a:lnTo>
                  <a:pt x="195" y="69"/>
                </a:lnTo>
                <a:lnTo>
                  <a:pt x="202" y="77"/>
                </a:lnTo>
                <a:lnTo>
                  <a:pt x="207" y="73"/>
                </a:lnTo>
                <a:lnTo>
                  <a:pt x="211" y="80"/>
                </a:lnTo>
                <a:lnTo>
                  <a:pt x="214" y="79"/>
                </a:lnTo>
                <a:lnTo>
                  <a:pt x="219" y="83"/>
                </a:lnTo>
                <a:lnTo>
                  <a:pt x="192" y="105"/>
                </a:lnTo>
                <a:lnTo>
                  <a:pt x="207" y="124"/>
                </a:lnTo>
                <a:lnTo>
                  <a:pt x="211" y="123"/>
                </a:lnTo>
                <a:lnTo>
                  <a:pt x="221" y="111"/>
                </a:lnTo>
                <a:lnTo>
                  <a:pt x="226" y="116"/>
                </a:lnTo>
                <a:lnTo>
                  <a:pt x="238" y="108"/>
                </a:lnTo>
                <a:lnTo>
                  <a:pt x="242" y="113"/>
                </a:lnTo>
                <a:lnTo>
                  <a:pt x="239" y="116"/>
                </a:lnTo>
                <a:lnTo>
                  <a:pt x="241" y="117"/>
                </a:lnTo>
                <a:lnTo>
                  <a:pt x="238" y="129"/>
                </a:lnTo>
                <a:lnTo>
                  <a:pt x="239" y="132"/>
                </a:lnTo>
                <a:lnTo>
                  <a:pt x="238" y="135"/>
                </a:lnTo>
                <a:lnTo>
                  <a:pt x="236" y="136"/>
                </a:lnTo>
                <a:lnTo>
                  <a:pt x="236" y="148"/>
                </a:lnTo>
                <a:lnTo>
                  <a:pt x="239" y="154"/>
                </a:lnTo>
                <a:lnTo>
                  <a:pt x="245" y="158"/>
                </a:lnTo>
                <a:lnTo>
                  <a:pt x="246" y="161"/>
                </a:lnTo>
                <a:lnTo>
                  <a:pt x="254" y="164"/>
                </a:lnTo>
                <a:lnTo>
                  <a:pt x="255" y="170"/>
                </a:lnTo>
                <a:lnTo>
                  <a:pt x="258" y="173"/>
                </a:lnTo>
                <a:lnTo>
                  <a:pt x="265" y="176"/>
                </a:lnTo>
                <a:lnTo>
                  <a:pt x="270" y="189"/>
                </a:lnTo>
                <a:lnTo>
                  <a:pt x="255" y="196"/>
                </a:lnTo>
                <a:lnTo>
                  <a:pt x="260" y="206"/>
                </a:lnTo>
                <a:lnTo>
                  <a:pt x="264" y="203"/>
                </a:lnTo>
                <a:lnTo>
                  <a:pt x="265" y="208"/>
                </a:lnTo>
                <a:lnTo>
                  <a:pt x="261" y="211"/>
                </a:lnTo>
                <a:lnTo>
                  <a:pt x="263" y="214"/>
                </a:lnTo>
                <a:lnTo>
                  <a:pt x="258" y="215"/>
                </a:lnTo>
                <a:lnTo>
                  <a:pt x="257" y="212"/>
                </a:lnTo>
                <a:lnTo>
                  <a:pt x="254" y="214"/>
                </a:lnTo>
                <a:lnTo>
                  <a:pt x="246" y="201"/>
                </a:lnTo>
                <a:lnTo>
                  <a:pt x="235" y="205"/>
                </a:lnTo>
                <a:lnTo>
                  <a:pt x="227" y="189"/>
                </a:lnTo>
                <a:lnTo>
                  <a:pt x="205" y="198"/>
                </a:lnTo>
                <a:lnTo>
                  <a:pt x="210" y="201"/>
                </a:lnTo>
                <a:lnTo>
                  <a:pt x="211" y="203"/>
                </a:lnTo>
                <a:lnTo>
                  <a:pt x="183" y="214"/>
                </a:lnTo>
                <a:lnTo>
                  <a:pt x="182" y="208"/>
                </a:lnTo>
                <a:lnTo>
                  <a:pt x="175" y="209"/>
                </a:lnTo>
                <a:lnTo>
                  <a:pt x="173" y="214"/>
                </a:lnTo>
                <a:lnTo>
                  <a:pt x="172" y="220"/>
                </a:lnTo>
                <a:lnTo>
                  <a:pt x="170" y="224"/>
                </a:lnTo>
                <a:lnTo>
                  <a:pt x="160" y="225"/>
                </a:lnTo>
                <a:lnTo>
                  <a:pt x="160" y="223"/>
                </a:lnTo>
                <a:lnTo>
                  <a:pt x="160" y="220"/>
                </a:lnTo>
                <a:lnTo>
                  <a:pt x="158" y="218"/>
                </a:lnTo>
                <a:lnTo>
                  <a:pt x="158" y="217"/>
                </a:lnTo>
                <a:lnTo>
                  <a:pt x="157" y="214"/>
                </a:lnTo>
                <a:lnTo>
                  <a:pt x="157" y="211"/>
                </a:lnTo>
                <a:lnTo>
                  <a:pt x="156" y="206"/>
                </a:lnTo>
                <a:lnTo>
                  <a:pt x="154" y="203"/>
                </a:lnTo>
                <a:lnTo>
                  <a:pt x="154" y="201"/>
                </a:lnTo>
                <a:lnTo>
                  <a:pt x="154" y="195"/>
                </a:lnTo>
                <a:lnTo>
                  <a:pt x="154" y="189"/>
                </a:lnTo>
                <a:lnTo>
                  <a:pt x="153" y="187"/>
                </a:lnTo>
                <a:lnTo>
                  <a:pt x="153" y="186"/>
                </a:lnTo>
                <a:lnTo>
                  <a:pt x="153" y="184"/>
                </a:lnTo>
                <a:lnTo>
                  <a:pt x="153" y="183"/>
                </a:lnTo>
                <a:lnTo>
                  <a:pt x="151" y="180"/>
                </a:lnTo>
                <a:lnTo>
                  <a:pt x="150" y="179"/>
                </a:lnTo>
                <a:lnTo>
                  <a:pt x="148" y="179"/>
                </a:lnTo>
                <a:lnTo>
                  <a:pt x="148" y="177"/>
                </a:lnTo>
                <a:lnTo>
                  <a:pt x="147" y="176"/>
                </a:lnTo>
                <a:lnTo>
                  <a:pt x="145" y="174"/>
                </a:lnTo>
                <a:lnTo>
                  <a:pt x="145" y="171"/>
                </a:lnTo>
                <a:lnTo>
                  <a:pt x="144" y="165"/>
                </a:lnTo>
                <a:lnTo>
                  <a:pt x="145" y="160"/>
                </a:lnTo>
                <a:lnTo>
                  <a:pt x="144" y="157"/>
                </a:lnTo>
                <a:lnTo>
                  <a:pt x="144" y="155"/>
                </a:lnTo>
                <a:lnTo>
                  <a:pt x="142" y="154"/>
                </a:lnTo>
                <a:lnTo>
                  <a:pt x="138" y="148"/>
                </a:lnTo>
                <a:lnTo>
                  <a:pt x="135" y="143"/>
                </a:lnTo>
                <a:lnTo>
                  <a:pt x="135" y="142"/>
                </a:lnTo>
                <a:lnTo>
                  <a:pt x="132" y="139"/>
                </a:lnTo>
                <a:lnTo>
                  <a:pt x="131" y="138"/>
                </a:lnTo>
                <a:lnTo>
                  <a:pt x="131" y="129"/>
                </a:lnTo>
                <a:lnTo>
                  <a:pt x="126" y="123"/>
                </a:lnTo>
                <a:lnTo>
                  <a:pt x="125" y="121"/>
                </a:lnTo>
                <a:lnTo>
                  <a:pt x="123" y="120"/>
                </a:lnTo>
                <a:lnTo>
                  <a:pt x="122" y="119"/>
                </a:lnTo>
                <a:lnTo>
                  <a:pt x="120" y="117"/>
                </a:lnTo>
                <a:lnTo>
                  <a:pt x="117" y="116"/>
                </a:lnTo>
                <a:lnTo>
                  <a:pt x="115" y="117"/>
                </a:lnTo>
                <a:lnTo>
                  <a:pt x="113" y="116"/>
                </a:lnTo>
                <a:lnTo>
                  <a:pt x="109" y="113"/>
                </a:lnTo>
                <a:lnTo>
                  <a:pt x="107" y="110"/>
                </a:lnTo>
                <a:lnTo>
                  <a:pt x="107" y="108"/>
                </a:lnTo>
                <a:lnTo>
                  <a:pt x="106" y="107"/>
                </a:lnTo>
                <a:lnTo>
                  <a:pt x="104" y="105"/>
                </a:lnTo>
                <a:lnTo>
                  <a:pt x="100" y="102"/>
                </a:lnTo>
                <a:lnTo>
                  <a:pt x="98" y="102"/>
                </a:lnTo>
                <a:lnTo>
                  <a:pt x="98" y="99"/>
                </a:lnTo>
                <a:lnTo>
                  <a:pt x="97" y="98"/>
                </a:lnTo>
                <a:lnTo>
                  <a:pt x="98" y="95"/>
                </a:lnTo>
                <a:lnTo>
                  <a:pt x="97" y="94"/>
                </a:lnTo>
                <a:lnTo>
                  <a:pt x="97" y="92"/>
                </a:lnTo>
                <a:lnTo>
                  <a:pt x="94" y="89"/>
                </a:lnTo>
                <a:lnTo>
                  <a:pt x="93" y="89"/>
                </a:lnTo>
                <a:lnTo>
                  <a:pt x="93" y="88"/>
                </a:lnTo>
                <a:lnTo>
                  <a:pt x="93" y="86"/>
                </a:lnTo>
                <a:lnTo>
                  <a:pt x="91" y="85"/>
                </a:lnTo>
                <a:lnTo>
                  <a:pt x="88" y="85"/>
                </a:lnTo>
                <a:lnTo>
                  <a:pt x="88" y="82"/>
                </a:lnTo>
                <a:lnTo>
                  <a:pt x="87" y="82"/>
                </a:lnTo>
                <a:lnTo>
                  <a:pt x="87" y="80"/>
                </a:lnTo>
                <a:lnTo>
                  <a:pt x="84" y="80"/>
                </a:lnTo>
                <a:lnTo>
                  <a:pt x="82" y="82"/>
                </a:lnTo>
                <a:lnTo>
                  <a:pt x="81" y="80"/>
                </a:lnTo>
                <a:lnTo>
                  <a:pt x="81" y="79"/>
                </a:lnTo>
                <a:lnTo>
                  <a:pt x="81" y="76"/>
                </a:lnTo>
                <a:lnTo>
                  <a:pt x="79" y="75"/>
                </a:lnTo>
                <a:lnTo>
                  <a:pt x="78" y="75"/>
                </a:lnTo>
                <a:lnTo>
                  <a:pt x="78" y="73"/>
                </a:lnTo>
                <a:lnTo>
                  <a:pt x="78" y="72"/>
                </a:lnTo>
                <a:lnTo>
                  <a:pt x="78" y="70"/>
                </a:lnTo>
                <a:lnTo>
                  <a:pt x="76" y="70"/>
                </a:lnTo>
                <a:lnTo>
                  <a:pt x="75" y="70"/>
                </a:lnTo>
                <a:lnTo>
                  <a:pt x="73" y="70"/>
                </a:lnTo>
                <a:lnTo>
                  <a:pt x="72" y="72"/>
                </a:lnTo>
                <a:lnTo>
                  <a:pt x="71" y="72"/>
                </a:lnTo>
                <a:lnTo>
                  <a:pt x="71" y="70"/>
                </a:lnTo>
                <a:lnTo>
                  <a:pt x="71" y="69"/>
                </a:lnTo>
                <a:lnTo>
                  <a:pt x="69" y="67"/>
                </a:lnTo>
                <a:lnTo>
                  <a:pt x="68" y="67"/>
                </a:lnTo>
                <a:lnTo>
                  <a:pt x="66" y="69"/>
                </a:lnTo>
                <a:lnTo>
                  <a:pt x="65" y="69"/>
                </a:lnTo>
                <a:lnTo>
                  <a:pt x="63" y="66"/>
                </a:lnTo>
                <a:lnTo>
                  <a:pt x="62" y="64"/>
                </a:lnTo>
                <a:lnTo>
                  <a:pt x="62" y="63"/>
                </a:lnTo>
                <a:lnTo>
                  <a:pt x="62" y="61"/>
                </a:lnTo>
                <a:lnTo>
                  <a:pt x="60" y="60"/>
                </a:lnTo>
                <a:lnTo>
                  <a:pt x="59" y="60"/>
                </a:lnTo>
                <a:lnTo>
                  <a:pt x="60" y="58"/>
                </a:lnTo>
                <a:lnTo>
                  <a:pt x="62" y="58"/>
                </a:lnTo>
                <a:lnTo>
                  <a:pt x="62" y="57"/>
                </a:lnTo>
                <a:lnTo>
                  <a:pt x="62" y="56"/>
                </a:lnTo>
                <a:lnTo>
                  <a:pt x="60" y="53"/>
                </a:lnTo>
                <a:lnTo>
                  <a:pt x="60" y="51"/>
                </a:lnTo>
                <a:lnTo>
                  <a:pt x="59" y="48"/>
                </a:lnTo>
                <a:lnTo>
                  <a:pt x="57" y="48"/>
                </a:lnTo>
                <a:lnTo>
                  <a:pt x="53" y="48"/>
                </a:lnTo>
                <a:lnTo>
                  <a:pt x="50" y="51"/>
                </a:lnTo>
                <a:lnTo>
                  <a:pt x="49" y="51"/>
                </a:lnTo>
                <a:lnTo>
                  <a:pt x="49" y="50"/>
                </a:lnTo>
                <a:lnTo>
                  <a:pt x="49" y="47"/>
                </a:lnTo>
                <a:lnTo>
                  <a:pt x="47" y="45"/>
                </a:lnTo>
                <a:lnTo>
                  <a:pt x="46" y="42"/>
                </a:lnTo>
                <a:lnTo>
                  <a:pt x="44" y="42"/>
                </a:lnTo>
                <a:lnTo>
                  <a:pt x="43" y="42"/>
                </a:lnTo>
                <a:lnTo>
                  <a:pt x="41" y="42"/>
                </a:lnTo>
                <a:lnTo>
                  <a:pt x="38" y="42"/>
                </a:lnTo>
                <a:lnTo>
                  <a:pt x="34" y="41"/>
                </a:lnTo>
                <a:lnTo>
                  <a:pt x="31" y="39"/>
                </a:lnTo>
                <a:lnTo>
                  <a:pt x="30" y="38"/>
                </a:lnTo>
                <a:lnTo>
                  <a:pt x="28" y="36"/>
                </a:lnTo>
                <a:lnTo>
                  <a:pt x="27" y="36"/>
                </a:lnTo>
                <a:lnTo>
                  <a:pt x="25" y="36"/>
                </a:lnTo>
                <a:lnTo>
                  <a:pt x="24" y="39"/>
                </a:lnTo>
                <a:lnTo>
                  <a:pt x="22" y="41"/>
                </a:lnTo>
                <a:lnTo>
                  <a:pt x="21" y="41"/>
                </a:lnTo>
                <a:lnTo>
                  <a:pt x="18" y="41"/>
                </a:lnTo>
                <a:lnTo>
                  <a:pt x="16" y="42"/>
                </a:lnTo>
                <a:lnTo>
                  <a:pt x="15" y="41"/>
                </a:lnTo>
                <a:lnTo>
                  <a:pt x="13" y="41"/>
                </a:lnTo>
                <a:lnTo>
                  <a:pt x="12" y="41"/>
                </a:lnTo>
                <a:lnTo>
                  <a:pt x="10" y="41"/>
                </a:lnTo>
                <a:lnTo>
                  <a:pt x="6" y="42"/>
                </a:lnTo>
                <a:lnTo>
                  <a:pt x="3" y="42"/>
                </a:lnTo>
                <a:lnTo>
                  <a:pt x="3" y="45"/>
                </a:lnTo>
                <a:lnTo>
                  <a:pt x="2" y="45"/>
                </a:lnTo>
                <a:lnTo>
                  <a:pt x="0" y="45"/>
                </a:lnTo>
                <a:lnTo>
                  <a:pt x="6" y="34"/>
                </a:lnTo>
                <a:lnTo>
                  <a:pt x="3" y="32"/>
                </a:lnTo>
                <a:lnTo>
                  <a:pt x="15" y="13"/>
                </a:lnTo>
                <a:lnTo>
                  <a:pt x="16" y="10"/>
                </a:lnTo>
                <a:lnTo>
                  <a:pt x="19" y="12"/>
                </a:lnTo>
                <a:lnTo>
                  <a:pt x="21" y="9"/>
                </a:lnTo>
                <a:lnTo>
                  <a:pt x="31" y="13"/>
                </a:lnTo>
                <a:lnTo>
                  <a:pt x="32" y="10"/>
                </a:lnTo>
                <a:lnTo>
                  <a:pt x="47" y="17"/>
                </a:lnTo>
                <a:lnTo>
                  <a:pt x="51" y="12"/>
                </a:lnTo>
                <a:lnTo>
                  <a:pt x="49" y="9"/>
                </a:lnTo>
                <a:lnTo>
                  <a:pt x="50" y="6"/>
                </a:lnTo>
                <a:lnTo>
                  <a:pt x="53" y="7"/>
                </a:lnTo>
                <a:lnTo>
                  <a:pt x="59" y="0"/>
                </a:lnTo>
                <a:lnTo>
                  <a:pt x="63" y="3"/>
                </a:lnTo>
                <a:lnTo>
                  <a:pt x="63" y="6"/>
                </a:lnTo>
                <a:lnTo>
                  <a:pt x="82" y="16"/>
                </a:lnTo>
                <a:lnTo>
                  <a:pt x="84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1" name="Freeform 263"/>
          <p:cNvSpPr>
            <a:spLocks/>
          </p:cNvSpPr>
          <p:nvPr/>
        </p:nvSpPr>
        <p:spPr bwMode="auto">
          <a:xfrm rot="21334256">
            <a:off x="4483093" y="1342075"/>
            <a:ext cx="988413" cy="802265"/>
          </a:xfrm>
          <a:custGeom>
            <a:avLst/>
            <a:gdLst>
              <a:gd name="T0" fmla="*/ 2147483647 w 260"/>
              <a:gd name="T1" fmla="*/ 2147483647 h 216"/>
              <a:gd name="T2" fmla="*/ 2147483647 w 260"/>
              <a:gd name="T3" fmla="*/ 2147483647 h 216"/>
              <a:gd name="T4" fmla="*/ 2147483647 w 260"/>
              <a:gd name="T5" fmla="*/ 2147483647 h 216"/>
              <a:gd name="T6" fmla="*/ 2147483647 w 260"/>
              <a:gd name="T7" fmla="*/ 2147483647 h 216"/>
              <a:gd name="T8" fmla="*/ 2147483647 w 260"/>
              <a:gd name="T9" fmla="*/ 2147483647 h 216"/>
              <a:gd name="T10" fmla="*/ 2147483647 w 260"/>
              <a:gd name="T11" fmla="*/ 2147483647 h 216"/>
              <a:gd name="T12" fmla="*/ 2147483647 w 260"/>
              <a:gd name="T13" fmla="*/ 2147483647 h 216"/>
              <a:gd name="T14" fmla="*/ 2147483647 w 260"/>
              <a:gd name="T15" fmla="*/ 2147483647 h 216"/>
              <a:gd name="T16" fmla="*/ 2147483647 w 260"/>
              <a:gd name="T17" fmla="*/ 2147483647 h 216"/>
              <a:gd name="T18" fmla="*/ 2147483647 w 260"/>
              <a:gd name="T19" fmla="*/ 2147483647 h 216"/>
              <a:gd name="T20" fmla="*/ 2147483647 w 260"/>
              <a:gd name="T21" fmla="*/ 2147483647 h 216"/>
              <a:gd name="T22" fmla="*/ 2147483647 w 260"/>
              <a:gd name="T23" fmla="*/ 2147483647 h 216"/>
              <a:gd name="T24" fmla="*/ 2147483647 w 260"/>
              <a:gd name="T25" fmla="*/ 2147483647 h 216"/>
              <a:gd name="T26" fmla="*/ 2147483647 w 260"/>
              <a:gd name="T27" fmla="*/ 2147483647 h 216"/>
              <a:gd name="T28" fmla="*/ 2147483647 w 260"/>
              <a:gd name="T29" fmla="*/ 2147483647 h 216"/>
              <a:gd name="T30" fmla="*/ 2147483647 w 260"/>
              <a:gd name="T31" fmla="*/ 2147483647 h 216"/>
              <a:gd name="T32" fmla="*/ 2147483647 w 260"/>
              <a:gd name="T33" fmla="*/ 2147483647 h 216"/>
              <a:gd name="T34" fmla="*/ 2147483647 w 260"/>
              <a:gd name="T35" fmla="*/ 2147483647 h 216"/>
              <a:gd name="T36" fmla="*/ 2147483647 w 260"/>
              <a:gd name="T37" fmla="*/ 2147483647 h 216"/>
              <a:gd name="T38" fmla="*/ 2147483647 w 260"/>
              <a:gd name="T39" fmla="*/ 2147483647 h 216"/>
              <a:gd name="T40" fmla="*/ 2147483647 w 260"/>
              <a:gd name="T41" fmla="*/ 2147483647 h 216"/>
              <a:gd name="T42" fmla="*/ 2147483647 w 260"/>
              <a:gd name="T43" fmla="*/ 2147483647 h 216"/>
              <a:gd name="T44" fmla="*/ 2147483647 w 260"/>
              <a:gd name="T45" fmla="*/ 2147483647 h 216"/>
              <a:gd name="T46" fmla="*/ 2147483647 w 260"/>
              <a:gd name="T47" fmla="*/ 2147483647 h 216"/>
              <a:gd name="T48" fmla="*/ 2147483647 w 260"/>
              <a:gd name="T49" fmla="*/ 2147483647 h 216"/>
              <a:gd name="T50" fmla="*/ 2147483647 w 260"/>
              <a:gd name="T51" fmla="*/ 2147483647 h 216"/>
              <a:gd name="T52" fmla="*/ 2147483647 w 260"/>
              <a:gd name="T53" fmla="*/ 2147483647 h 216"/>
              <a:gd name="T54" fmla="*/ 0 w 260"/>
              <a:gd name="T55" fmla="*/ 2147483647 h 216"/>
              <a:gd name="T56" fmla="*/ 2147483647 w 260"/>
              <a:gd name="T57" fmla="*/ 2147483647 h 216"/>
              <a:gd name="T58" fmla="*/ 2147483647 w 260"/>
              <a:gd name="T59" fmla="*/ 2147483647 h 216"/>
              <a:gd name="T60" fmla="*/ 2147483647 w 260"/>
              <a:gd name="T61" fmla="*/ 2147483647 h 216"/>
              <a:gd name="T62" fmla="*/ 2147483647 w 260"/>
              <a:gd name="T63" fmla="*/ 2147483647 h 216"/>
              <a:gd name="T64" fmla="*/ 2147483647 w 260"/>
              <a:gd name="T65" fmla="*/ 2147483647 h 216"/>
              <a:gd name="T66" fmla="*/ 2147483647 w 260"/>
              <a:gd name="T67" fmla="*/ 2147483647 h 216"/>
              <a:gd name="T68" fmla="*/ 2147483647 w 260"/>
              <a:gd name="T69" fmla="*/ 2147483647 h 216"/>
              <a:gd name="T70" fmla="*/ 2147483647 w 260"/>
              <a:gd name="T71" fmla="*/ 2147483647 h 216"/>
              <a:gd name="T72" fmla="*/ 2147483647 w 260"/>
              <a:gd name="T73" fmla="*/ 2147483647 h 216"/>
              <a:gd name="T74" fmla="*/ 2147483647 w 260"/>
              <a:gd name="T75" fmla="*/ 2147483647 h 216"/>
              <a:gd name="T76" fmla="*/ 2147483647 w 260"/>
              <a:gd name="T77" fmla="*/ 0 h 216"/>
              <a:gd name="T78" fmla="*/ 2147483647 w 260"/>
              <a:gd name="T79" fmla="*/ 2147483647 h 216"/>
              <a:gd name="T80" fmla="*/ 2147483647 w 260"/>
              <a:gd name="T81" fmla="*/ 2147483647 h 216"/>
              <a:gd name="T82" fmla="*/ 2147483647 w 260"/>
              <a:gd name="T83" fmla="*/ 2147483647 h 216"/>
              <a:gd name="T84" fmla="*/ 2147483647 w 260"/>
              <a:gd name="T85" fmla="*/ 2147483647 h 216"/>
              <a:gd name="T86" fmla="*/ 2147483647 w 260"/>
              <a:gd name="T87" fmla="*/ 2147483647 h 216"/>
              <a:gd name="T88" fmla="*/ 2147483647 w 260"/>
              <a:gd name="T89" fmla="*/ 2147483647 h 216"/>
              <a:gd name="T90" fmla="*/ 2147483647 w 260"/>
              <a:gd name="T91" fmla="*/ 2147483647 h 216"/>
              <a:gd name="T92" fmla="*/ 2147483647 w 260"/>
              <a:gd name="T93" fmla="*/ 2147483647 h 216"/>
              <a:gd name="T94" fmla="*/ 2147483647 w 260"/>
              <a:gd name="T95" fmla="*/ 2147483647 h 216"/>
              <a:gd name="T96" fmla="*/ 2147483647 w 260"/>
              <a:gd name="T97" fmla="*/ 2147483647 h 216"/>
              <a:gd name="T98" fmla="*/ 2147483647 w 260"/>
              <a:gd name="T99" fmla="*/ 2147483647 h 216"/>
              <a:gd name="T100" fmla="*/ 2147483647 w 260"/>
              <a:gd name="T101" fmla="*/ 2147483647 h 216"/>
              <a:gd name="T102" fmla="*/ 2147483647 w 260"/>
              <a:gd name="T103" fmla="*/ 2147483647 h 216"/>
              <a:gd name="T104" fmla="*/ 2147483647 w 260"/>
              <a:gd name="T105" fmla="*/ 2147483647 h 216"/>
              <a:gd name="T106" fmla="*/ 2147483647 w 260"/>
              <a:gd name="T107" fmla="*/ 2147483647 h 216"/>
              <a:gd name="T108" fmla="*/ 2147483647 w 260"/>
              <a:gd name="T109" fmla="*/ 2147483647 h 216"/>
              <a:gd name="T110" fmla="*/ 2147483647 w 260"/>
              <a:gd name="T111" fmla="*/ 2147483647 h 216"/>
              <a:gd name="T112" fmla="*/ 2147483647 w 260"/>
              <a:gd name="T113" fmla="*/ 2147483647 h 216"/>
              <a:gd name="T114" fmla="*/ 2147483647 w 260"/>
              <a:gd name="T115" fmla="*/ 2147483647 h 216"/>
              <a:gd name="T116" fmla="*/ 2147483647 w 260"/>
              <a:gd name="T117" fmla="*/ 2147483647 h 216"/>
              <a:gd name="T118" fmla="*/ 2147483647 w 260"/>
              <a:gd name="T119" fmla="*/ 2147483647 h 2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60"/>
              <a:gd name="T181" fmla="*/ 0 h 216"/>
              <a:gd name="T182" fmla="*/ 260 w 260"/>
              <a:gd name="T183" fmla="*/ 216 h 21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60" h="216">
                <a:moveTo>
                  <a:pt x="260" y="70"/>
                </a:moveTo>
                <a:lnTo>
                  <a:pt x="260" y="71"/>
                </a:lnTo>
                <a:lnTo>
                  <a:pt x="259" y="82"/>
                </a:lnTo>
                <a:lnTo>
                  <a:pt x="258" y="85"/>
                </a:lnTo>
                <a:lnTo>
                  <a:pt x="255" y="85"/>
                </a:lnTo>
                <a:lnTo>
                  <a:pt x="255" y="86"/>
                </a:lnTo>
                <a:lnTo>
                  <a:pt x="255" y="90"/>
                </a:lnTo>
                <a:lnTo>
                  <a:pt x="252" y="90"/>
                </a:lnTo>
                <a:lnTo>
                  <a:pt x="250" y="90"/>
                </a:lnTo>
                <a:lnTo>
                  <a:pt x="249" y="90"/>
                </a:lnTo>
                <a:lnTo>
                  <a:pt x="247" y="90"/>
                </a:lnTo>
                <a:lnTo>
                  <a:pt x="244" y="89"/>
                </a:lnTo>
                <a:lnTo>
                  <a:pt x="243" y="89"/>
                </a:lnTo>
                <a:lnTo>
                  <a:pt x="243" y="95"/>
                </a:lnTo>
                <a:lnTo>
                  <a:pt x="243" y="101"/>
                </a:lnTo>
                <a:lnTo>
                  <a:pt x="241" y="107"/>
                </a:lnTo>
                <a:lnTo>
                  <a:pt x="215" y="105"/>
                </a:lnTo>
                <a:lnTo>
                  <a:pt x="214" y="127"/>
                </a:lnTo>
                <a:lnTo>
                  <a:pt x="214" y="137"/>
                </a:lnTo>
                <a:lnTo>
                  <a:pt x="208" y="137"/>
                </a:lnTo>
                <a:lnTo>
                  <a:pt x="209" y="145"/>
                </a:lnTo>
                <a:lnTo>
                  <a:pt x="195" y="143"/>
                </a:lnTo>
                <a:lnTo>
                  <a:pt x="195" y="134"/>
                </a:lnTo>
                <a:lnTo>
                  <a:pt x="165" y="133"/>
                </a:lnTo>
                <a:lnTo>
                  <a:pt x="165" y="123"/>
                </a:lnTo>
                <a:lnTo>
                  <a:pt x="142" y="121"/>
                </a:lnTo>
                <a:lnTo>
                  <a:pt x="140" y="150"/>
                </a:lnTo>
                <a:lnTo>
                  <a:pt x="142" y="150"/>
                </a:lnTo>
                <a:lnTo>
                  <a:pt x="143" y="155"/>
                </a:lnTo>
                <a:lnTo>
                  <a:pt x="149" y="158"/>
                </a:lnTo>
                <a:lnTo>
                  <a:pt x="155" y="158"/>
                </a:lnTo>
                <a:lnTo>
                  <a:pt x="156" y="159"/>
                </a:lnTo>
                <a:lnTo>
                  <a:pt x="158" y="162"/>
                </a:lnTo>
                <a:lnTo>
                  <a:pt x="159" y="164"/>
                </a:lnTo>
                <a:lnTo>
                  <a:pt x="164" y="165"/>
                </a:lnTo>
                <a:lnTo>
                  <a:pt x="167" y="165"/>
                </a:lnTo>
                <a:lnTo>
                  <a:pt x="167" y="168"/>
                </a:lnTo>
                <a:lnTo>
                  <a:pt x="170" y="170"/>
                </a:lnTo>
                <a:lnTo>
                  <a:pt x="170" y="171"/>
                </a:lnTo>
                <a:lnTo>
                  <a:pt x="173" y="172"/>
                </a:lnTo>
                <a:lnTo>
                  <a:pt x="175" y="171"/>
                </a:lnTo>
                <a:lnTo>
                  <a:pt x="177" y="172"/>
                </a:lnTo>
                <a:lnTo>
                  <a:pt x="180" y="172"/>
                </a:lnTo>
                <a:lnTo>
                  <a:pt x="181" y="175"/>
                </a:lnTo>
                <a:lnTo>
                  <a:pt x="187" y="177"/>
                </a:lnTo>
                <a:lnTo>
                  <a:pt x="180" y="190"/>
                </a:lnTo>
                <a:lnTo>
                  <a:pt x="178" y="190"/>
                </a:lnTo>
                <a:lnTo>
                  <a:pt x="177" y="190"/>
                </a:lnTo>
                <a:lnTo>
                  <a:pt x="175" y="191"/>
                </a:lnTo>
                <a:lnTo>
                  <a:pt x="174" y="194"/>
                </a:lnTo>
                <a:lnTo>
                  <a:pt x="170" y="193"/>
                </a:lnTo>
                <a:lnTo>
                  <a:pt x="167" y="191"/>
                </a:lnTo>
                <a:lnTo>
                  <a:pt x="165" y="190"/>
                </a:lnTo>
                <a:lnTo>
                  <a:pt x="161" y="193"/>
                </a:lnTo>
                <a:lnTo>
                  <a:pt x="143" y="212"/>
                </a:lnTo>
                <a:lnTo>
                  <a:pt x="134" y="206"/>
                </a:lnTo>
                <a:lnTo>
                  <a:pt x="134" y="216"/>
                </a:lnTo>
                <a:lnTo>
                  <a:pt x="121" y="215"/>
                </a:lnTo>
                <a:lnTo>
                  <a:pt x="99" y="213"/>
                </a:lnTo>
                <a:lnTo>
                  <a:pt x="99" y="211"/>
                </a:lnTo>
                <a:lnTo>
                  <a:pt x="99" y="200"/>
                </a:lnTo>
                <a:lnTo>
                  <a:pt x="96" y="196"/>
                </a:lnTo>
                <a:lnTo>
                  <a:pt x="67" y="193"/>
                </a:lnTo>
                <a:lnTo>
                  <a:pt x="70" y="149"/>
                </a:lnTo>
                <a:lnTo>
                  <a:pt x="63" y="150"/>
                </a:lnTo>
                <a:lnTo>
                  <a:pt x="51" y="150"/>
                </a:lnTo>
                <a:lnTo>
                  <a:pt x="51" y="164"/>
                </a:lnTo>
                <a:lnTo>
                  <a:pt x="48" y="162"/>
                </a:lnTo>
                <a:lnTo>
                  <a:pt x="48" y="161"/>
                </a:lnTo>
                <a:lnTo>
                  <a:pt x="42" y="159"/>
                </a:lnTo>
                <a:lnTo>
                  <a:pt x="42" y="161"/>
                </a:lnTo>
                <a:lnTo>
                  <a:pt x="25" y="161"/>
                </a:lnTo>
                <a:lnTo>
                  <a:pt x="26" y="124"/>
                </a:lnTo>
                <a:lnTo>
                  <a:pt x="22" y="124"/>
                </a:lnTo>
                <a:lnTo>
                  <a:pt x="25" y="82"/>
                </a:lnTo>
                <a:lnTo>
                  <a:pt x="22" y="82"/>
                </a:lnTo>
                <a:lnTo>
                  <a:pt x="20" y="85"/>
                </a:lnTo>
                <a:lnTo>
                  <a:pt x="19" y="86"/>
                </a:lnTo>
                <a:lnTo>
                  <a:pt x="19" y="80"/>
                </a:lnTo>
                <a:lnTo>
                  <a:pt x="20" y="54"/>
                </a:lnTo>
                <a:lnTo>
                  <a:pt x="0" y="52"/>
                </a:lnTo>
                <a:lnTo>
                  <a:pt x="0" y="49"/>
                </a:lnTo>
                <a:lnTo>
                  <a:pt x="1" y="44"/>
                </a:lnTo>
                <a:lnTo>
                  <a:pt x="3" y="41"/>
                </a:lnTo>
                <a:lnTo>
                  <a:pt x="5" y="41"/>
                </a:lnTo>
                <a:lnTo>
                  <a:pt x="11" y="42"/>
                </a:lnTo>
                <a:lnTo>
                  <a:pt x="14" y="41"/>
                </a:lnTo>
                <a:lnTo>
                  <a:pt x="16" y="30"/>
                </a:lnTo>
                <a:lnTo>
                  <a:pt x="16" y="26"/>
                </a:lnTo>
                <a:lnTo>
                  <a:pt x="16" y="11"/>
                </a:lnTo>
                <a:lnTo>
                  <a:pt x="16" y="5"/>
                </a:lnTo>
                <a:lnTo>
                  <a:pt x="20" y="5"/>
                </a:lnTo>
                <a:lnTo>
                  <a:pt x="23" y="5"/>
                </a:lnTo>
                <a:lnTo>
                  <a:pt x="27" y="7"/>
                </a:lnTo>
                <a:lnTo>
                  <a:pt x="32" y="7"/>
                </a:lnTo>
                <a:lnTo>
                  <a:pt x="35" y="7"/>
                </a:lnTo>
                <a:lnTo>
                  <a:pt x="35" y="5"/>
                </a:lnTo>
                <a:lnTo>
                  <a:pt x="36" y="4"/>
                </a:lnTo>
                <a:lnTo>
                  <a:pt x="38" y="4"/>
                </a:lnTo>
                <a:lnTo>
                  <a:pt x="41" y="4"/>
                </a:lnTo>
                <a:lnTo>
                  <a:pt x="42" y="4"/>
                </a:lnTo>
                <a:lnTo>
                  <a:pt x="45" y="4"/>
                </a:lnTo>
                <a:lnTo>
                  <a:pt x="47" y="4"/>
                </a:lnTo>
                <a:lnTo>
                  <a:pt x="51" y="2"/>
                </a:lnTo>
                <a:lnTo>
                  <a:pt x="52" y="4"/>
                </a:lnTo>
                <a:lnTo>
                  <a:pt x="57" y="5"/>
                </a:lnTo>
                <a:lnTo>
                  <a:pt x="60" y="5"/>
                </a:lnTo>
                <a:lnTo>
                  <a:pt x="61" y="5"/>
                </a:lnTo>
                <a:lnTo>
                  <a:pt x="64" y="5"/>
                </a:lnTo>
                <a:lnTo>
                  <a:pt x="67" y="4"/>
                </a:lnTo>
                <a:lnTo>
                  <a:pt x="68" y="2"/>
                </a:lnTo>
                <a:lnTo>
                  <a:pt x="70" y="0"/>
                </a:lnTo>
                <a:lnTo>
                  <a:pt x="73" y="0"/>
                </a:lnTo>
                <a:lnTo>
                  <a:pt x="76" y="1"/>
                </a:lnTo>
                <a:lnTo>
                  <a:pt x="80" y="1"/>
                </a:lnTo>
                <a:lnTo>
                  <a:pt x="82" y="1"/>
                </a:lnTo>
                <a:lnTo>
                  <a:pt x="82" y="5"/>
                </a:lnTo>
                <a:lnTo>
                  <a:pt x="83" y="5"/>
                </a:lnTo>
                <a:lnTo>
                  <a:pt x="93" y="5"/>
                </a:lnTo>
                <a:lnTo>
                  <a:pt x="105" y="7"/>
                </a:lnTo>
                <a:lnTo>
                  <a:pt x="105" y="8"/>
                </a:lnTo>
                <a:lnTo>
                  <a:pt x="105" y="13"/>
                </a:lnTo>
                <a:lnTo>
                  <a:pt x="105" y="16"/>
                </a:lnTo>
                <a:lnTo>
                  <a:pt x="110" y="16"/>
                </a:lnTo>
                <a:lnTo>
                  <a:pt x="114" y="16"/>
                </a:lnTo>
                <a:lnTo>
                  <a:pt x="117" y="16"/>
                </a:lnTo>
                <a:lnTo>
                  <a:pt x="123" y="16"/>
                </a:lnTo>
                <a:lnTo>
                  <a:pt x="133" y="16"/>
                </a:lnTo>
                <a:lnTo>
                  <a:pt x="136" y="16"/>
                </a:lnTo>
                <a:lnTo>
                  <a:pt x="145" y="16"/>
                </a:lnTo>
                <a:lnTo>
                  <a:pt x="146" y="14"/>
                </a:lnTo>
                <a:lnTo>
                  <a:pt x="146" y="16"/>
                </a:lnTo>
                <a:lnTo>
                  <a:pt x="148" y="16"/>
                </a:lnTo>
                <a:lnTo>
                  <a:pt x="149" y="16"/>
                </a:lnTo>
                <a:lnTo>
                  <a:pt x="151" y="16"/>
                </a:lnTo>
                <a:lnTo>
                  <a:pt x="152" y="16"/>
                </a:lnTo>
                <a:lnTo>
                  <a:pt x="153" y="17"/>
                </a:lnTo>
                <a:lnTo>
                  <a:pt x="158" y="16"/>
                </a:lnTo>
                <a:lnTo>
                  <a:pt x="159" y="19"/>
                </a:lnTo>
                <a:lnTo>
                  <a:pt x="164" y="20"/>
                </a:lnTo>
                <a:lnTo>
                  <a:pt x="170" y="20"/>
                </a:lnTo>
                <a:lnTo>
                  <a:pt x="183" y="20"/>
                </a:lnTo>
                <a:lnTo>
                  <a:pt x="183" y="22"/>
                </a:lnTo>
                <a:lnTo>
                  <a:pt x="183" y="26"/>
                </a:lnTo>
                <a:lnTo>
                  <a:pt x="183" y="27"/>
                </a:lnTo>
                <a:lnTo>
                  <a:pt x="189" y="27"/>
                </a:lnTo>
                <a:lnTo>
                  <a:pt x="192" y="27"/>
                </a:lnTo>
                <a:lnTo>
                  <a:pt x="197" y="27"/>
                </a:lnTo>
                <a:lnTo>
                  <a:pt x="208" y="29"/>
                </a:lnTo>
                <a:lnTo>
                  <a:pt x="215" y="29"/>
                </a:lnTo>
                <a:lnTo>
                  <a:pt x="221" y="30"/>
                </a:lnTo>
                <a:lnTo>
                  <a:pt x="230" y="30"/>
                </a:lnTo>
                <a:lnTo>
                  <a:pt x="237" y="32"/>
                </a:lnTo>
                <a:lnTo>
                  <a:pt x="241" y="32"/>
                </a:lnTo>
                <a:lnTo>
                  <a:pt x="246" y="32"/>
                </a:lnTo>
                <a:lnTo>
                  <a:pt x="247" y="32"/>
                </a:lnTo>
                <a:lnTo>
                  <a:pt x="247" y="39"/>
                </a:lnTo>
                <a:lnTo>
                  <a:pt x="247" y="42"/>
                </a:lnTo>
                <a:lnTo>
                  <a:pt x="247" y="45"/>
                </a:lnTo>
                <a:lnTo>
                  <a:pt x="250" y="44"/>
                </a:lnTo>
                <a:lnTo>
                  <a:pt x="252" y="44"/>
                </a:lnTo>
                <a:lnTo>
                  <a:pt x="252" y="46"/>
                </a:lnTo>
                <a:lnTo>
                  <a:pt x="252" y="48"/>
                </a:lnTo>
                <a:lnTo>
                  <a:pt x="253" y="49"/>
                </a:lnTo>
                <a:lnTo>
                  <a:pt x="255" y="49"/>
                </a:lnTo>
                <a:lnTo>
                  <a:pt x="256" y="49"/>
                </a:lnTo>
                <a:lnTo>
                  <a:pt x="259" y="49"/>
                </a:lnTo>
                <a:lnTo>
                  <a:pt x="259" y="51"/>
                </a:lnTo>
                <a:lnTo>
                  <a:pt x="260" y="51"/>
                </a:lnTo>
                <a:lnTo>
                  <a:pt x="260" y="55"/>
                </a:lnTo>
                <a:lnTo>
                  <a:pt x="260" y="61"/>
                </a:lnTo>
                <a:lnTo>
                  <a:pt x="260" y="7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2" name="Freeform 264"/>
          <p:cNvSpPr>
            <a:spLocks noEditPoints="1"/>
          </p:cNvSpPr>
          <p:nvPr/>
        </p:nvSpPr>
        <p:spPr bwMode="auto">
          <a:xfrm rot="21334256">
            <a:off x="6171362" y="4469247"/>
            <a:ext cx="612035" cy="1110955"/>
          </a:xfrm>
          <a:custGeom>
            <a:avLst/>
            <a:gdLst>
              <a:gd name="T0" fmla="*/ 2147483647 w 161"/>
              <a:gd name="T1" fmla="*/ 2147483647 h 300"/>
              <a:gd name="T2" fmla="*/ 2147483647 w 161"/>
              <a:gd name="T3" fmla="*/ 0 h 300"/>
              <a:gd name="T4" fmla="*/ 2147483647 w 161"/>
              <a:gd name="T5" fmla="*/ 2147483647 h 300"/>
              <a:gd name="T6" fmla="*/ 2147483647 w 161"/>
              <a:gd name="T7" fmla="*/ 2147483647 h 300"/>
              <a:gd name="T8" fmla="*/ 2147483647 w 161"/>
              <a:gd name="T9" fmla="*/ 2147483647 h 300"/>
              <a:gd name="T10" fmla="*/ 2147483647 w 161"/>
              <a:gd name="T11" fmla="*/ 2147483647 h 300"/>
              <a:gd name="T12" fmla="*/ 2147483647 w 161"/>
              <a:gd name="T13" fmla="*/ 2147483647 h 300"/>
              <a:gd name="T14" fmla="*/ 2147483647 w 161"/>
              <a:gd name="T15" fmla="*/ 2147483647 h 300"/>
              <a:gd name="T16" fmla="*/ 2147483647 w 161"/>
              <a:gd name="T17" fmla="*/ 2147483647 h 300"/>
              <a:gd name="T18" fmla="*/ 2147483647 w 161"/>
              <a:gd name="T19" fmla="*/ 2147483647 h 300"/>
              <a:gd name="T20" fmla="*/ 2147483647 w 161"/>
              <a:gd name="T21" fmla="*/ 2147483647 h 300"/>
              <a:gd name="T22" fmla="*/ 2147483647 w 161"/>
              <a:gd name="T23" fmla="*/ 2147483647 h 300"/>
              <a:gd name="T24" fmla="*/ 2147483647 w 161"/>
              <a:gd name="T25" fmla="*/ 2147483647 h 300"/>
              <a:gd name="T26" fmla="*/ 2147483647 w 161"/>
              <a:gd name="T27" fmla="*/ 2147483647 h 300"/>
              <a:gd name="T28" fmla="*/ 2147483647 w 161"/>
              <a:gd name="T29" fmla="*/ 2147483647 h 300"/>
              <a:gd name="T30" fmla="*/ 2147483647 w 161"/>
              <a:gd name="T31" fmla="*/ 2147483647 h 300"/>
              <a:gd name="T32" fmla="*/ 2147483647 w 161"/>
              <a:gd name="T33" fmla="*/ 2147483647 h 300"/>
              <a:gd name="T34" fmla="*/ 2147483647 w 161"/>
              <a:gd name="T35" fmla="*/ 2147483647 h 300"/>
              <a:gd name="T36" fmla="*/ 2147483647 w 161"/>
              <a:gd name="T37" fmla="*/ 2147483647 h 300"/>
              <a:gd name="T38" fmla="*/ 2147483647 w 161"/>
              <a:gd name="T39" fmla="*/ 2147483647 h 300"/>
              <a:gd name="T40" fmla="*/ 2147483647 w 161"/>
              <a:gd name="T41" fmla="*/ 2147483647 h 300"/>
              <a:gd name="T42" fmla="*/ 2147483647 w 161"/>
              <a:gd name="T43" fmla="*/ 2147483647 h 300"/>
              <a:gd name="T44" fmla="*/ 2147483647 w 161"/>
              <a:gd name="T45" fmla="*/ 2147483647 h 300"/>
              <a:gd name="T46" fmla="*/ 2147483647 w 161"/>
              <a:gd name="T47" fmla="*/ 2147483647 h 300"/>
              <a:gd name="T48" fmla="*/ 2147483647 w 161"/>
              <a:gd name="T49" fmla="*/ 2147483647 h 300"/>
              <a:gd name="T50" fmla="*/ 2147483647 w 161"/>
              <a:gd name="T51" fmla="*/ 2147483647 h 300"/>
              <a:gd name="T52" fmla="*/ 2147483647 w 161"/>
              <a:gd name="T53" fmla="*/ 2147483647 h 300"/>
              <a:gd name="T54" fmla="*/ 2147483647 w 161"/>
              <a:gd name="T55" fmla="*/ 2147483647 h 300"/>
              <a:gd name="T56" fmla="*/ 2147483647 w 161"/>
              <a:gd name="T57" fmla="*/ 2147483647 h 300"/>
              <a:gd name="T58" fmla="*/ 2147483647 w 161"/>
              <a:gd name="T59" fmla="*/ 2147483647 h 300"/>
              <a:gd name="T60" fmla="*/ 2147483647 w 161"/>
              <a:gd name="T61" fmla="*/ 2147483647 h 300"/>
              <a:gd name="T62" fmla="*/ 2147483647 w 161"/>
              <a:gd name="T63" fmla="*/ 2147483647 h 300"/>
              <a:gd name="T64" fmla="*/ 2147483647 w 161"/>
              <a:gd name="T65" fmla="*/ 2147483647 h 300"/>
              <a:gd name="T66" fmla="*/ 2147483647 w 161"/>
              <a:gd name="T67" fmla="*/ 2147483647 h 300"/>
              <a:gd name="T68" fmla="*/ 2147483647 w 161"/>
              <a:gd name="T69" fmla="*/ 2147483647 h 300"/>
              <a:gd name="T70" fmla="*/ 2147483647 w 161"/>
              <a:gd name="T71" fmla="*/ 2147483647 h 300"/>
              <a:gd name="T72" fmla="*/ 2147483647 w 161"/>
              <a:gd name="T73" fmla="*/ 2147483647 h 300"/>
              <a:gd name="T74" fmla="*/ 2147483647 w 161"/>
              <a:gd name="T75" fmla="*/ 2147483647 h 300"/>
              <a:gd name="T76" fmla="*/ 2147483647 w 161"/>
              <a:gd name="T77" fmla="*/ 2147483647 h 300"/>
              <a:gd name="T78" fmla="*/ 2147483647 w 161"/>
              <a:gd name="T79" fmla="*/ 2147483647 h 300"/>
              <a:gd name="T80" fmla="*/ 2147483647 w 161"/>
              <a:gd name="T81" fmla="*/ 2147483647 h 300"/>
              <a:gd name="T82" fmla="*/ 2147483647 w 161"/>
              <a:gd name="T83" fmla="*/ 2147483647 h 300"/>
              <a:gd name="T84" fmla="*/ 2147483647 w 161"/>
              <a:gd name="T85" fmla="*/ 2147483647 h 300"/>
              <a:gd name="T86" fmla="*/ 2147483647 w 161"/>
              <a:gd name="T87" fmla="*/ 2147483647 h 300"/>
              <a:gd name="T88" fmla="*/ 2147483647 w 161"/>
              <a:gd name="T89" fmla="*/ 2147483647 h 300"/>
              <a:gd name="T90" fmla="*/ 2147483647 w 161"/>
              <a:gd name="T91" fmla="*/ 2147483647 h 300"/>
              <a:gd name="T92" fmla="*/ 2147483647 w 161"/>
              <a:gd name="T93" fmla="*/ 2147483647 h 300"/>
              <a:gd name="T94" fmla="*/ 2147483647 w 161"/>
              <a:gd name="T95" fmla="*/ 2147483647 h 300"/>
              <a:gd name="T96" fmla="*/ 2147483647 w 161"/>
              <a:gd name="T97" fmla="*/ 2147483647 h 300"/>
              <a:gd name="T98" fmla="*/ 2147483647 w 161"/>
              <a:gd name="T99" fmla="*/ 2147483647 h 300"/>
              <a:gd name="T100" fmla="*/ 2147483647 w 161"/>
              <a:gd name="T101" fmla="*/ 2147483647 h 300"/>
              <a:gd name="T102" fmla="*/ 2147483647 w 161"/>
              <a:gd name="T103" fmla="*/ 2147483647 h 300"/>
              <a:gd name="T104" fmla="*/ 2147483647 w 161"/>
              <a:gd name="T105" fmla="*/ 2147483647 h 300"/>
              <a:gd name="T106" fmla="*/ 0 w 161"/>
              <a:gd name="T107" fmla="*/ 2147483647 h 300"/>
              <a:gd name="T108" fmla="*/ 2147483647 w 161"/>
              <a:gd name="T109" fmla="*/ 2147483647 h 300"/>
              <a:gd name="T110" fmla="*/ 2147483647 w 161"/>
              <a:gd name="T111" fmla="*/ 2147483647 h 300"/>
              <a:gd name="T112" fmla="*/ 2147483647 w 161"/>
              <a:gd name="T113" fmla="*/ 2147483647 h 300"/>
              <a:gd name="T114" fmla="*/ 2147483647 w 161"/>
              <a:gd name="T115" fmla="*/ 2147483647 h 300"/>
              <a:gd name="T116" fmla="*/ 2147483647 w 161"/>
              <a:gd name="T117" fmla="*/ 2147483647 h 300"/>
              <a:gd name="T118" fmla="*/ 2147483647 w 161"/>
              <a:gd name="T119" fmla="*/ 2147483647 h 300"/>
              <a:gd name="T120" fmla="*/ 2147483647 w 161"/>
              <a:gd name="T121" fmla="*/ 2147483647 h 300"/>
              <a:gd name="T122" fmla="*/ 2147483647 w 161"/>
              <a:gd name="T123" fmla="*/ 2147483647 h 3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1"/>
              <a:gd name="T187" fmla="*/ 0 h 300"/>
              <a:gd name="T188" fmla="*/ 161 w 161"/>
              <a:gd name="T189" fmla="*/ 300 h 3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1" h="300">
                <a:moveTo>
                  <a:pt x="22" y="19"/>
                </a:moveTo>
                <a:lnTo>
                  <a:pt x="23" y="25"/>
                </a:lnTo>
                <a:lnTo>
                  <a:pt x="51" y="14"/>
                </a:lnTo>
                <a:lnTo>
                  <a:pt x="50" y="12"/>
                </a:lnTo>
                <a:lnTo>
                  <a:pt x="45" y="9"/>
                </a:lnTo>
                <a:lnTo>
                  <a:pt x="67" y="0"/>
                </a:lnTo>
                <a:lnTo>
                  <a:pt x="75" y="16"/>
                </a:lnTo>
                <a:lnTo>
                  <a:pt x="86" y="12"/>
                </a:lnTo>
                <a:lnTo>
                  <a:pt x="94" y="25"/>
                </a:lnTo>
                <a:lnTo>
                  <a:pt x="97" y="23"/>
                </a:lnTo>
                <a:lnTo>
                  <a:pt x="98" y="26"/>
                </a:lnTo>
                <a:lnTo>
                  <a:pt x="103" y="25"/>
                </a:lnTo>
                <a:lnTo>
                  <a:pt x="108" y="22"/>
                </a:lnTo>
                <a:lnTo>
                  <a:pt x="110" y="23"/>
                </a:lnTo>
                <a:lnTo>
                  <a:pt x="114" y="31"/>
                </a:lnTo>
                <a:lnTo>
                  <a:pt x="116" y="38"/>
                </a:lnTo>
                <a:lnTo>
                  <a:pt x="117" y="45"/>
                </a:lnTo>
                <a:lnTo>
                  <a:pt x="123" y="42"/>
                </a:lnTo>
                <a:lnTo>
                  <a:pt x="135" y="56"/>
                </a:lnTo>
                <a:lnTo>
                  <a:pt x="132" y="58"/>
                </a:lnTo>
                <a:lnTo>
                  <a:pt x="141" y="66"/>
                </a:lnTo>
                <a:lnTo>
                  <a:pt x="148" y="67"/>
                </a:lnTo>
                <a:lnTo>
                  <a:pt x="155" y="73"/>
                </a:lnTo>
                <a:lnTo>
                  <a:pt x="139" y="88"/>
                </a:lnTo>
                <a:lnTo>
                  <a:pt x="145" y="97"/>
                </a:lnTo>
                <a:lnTo>
                  <a:pt x="148" y="95"/>
                </a:lnTo>
                <a:lnTo>
                  <a:pt x="161" y="113"/>
                </a:lnTo>
                <a:lnTo>
                  <a:pt x="148" y="126"/>
                </a:lnTo>
                <a:lnTo>
                  <a:pt x="149" y="129"/>
                </a:lnTo>
                <a:lnTo>
                  <a:pt x="148" y="132"/>
                </a:lnTo>
                <a:lnTo>
                  <a:pt x="157" y="141"/>
                </a:lnTo>
                <a:lnTo>
                  <a:pt x="151" y="141"/>
                </a:lnTo>
                <a:lnTo>
                  <a:pt x="157" y="158"/>
                </a:lnTo>
                <a:lnTo>
                  <a:pt x="151" y="162"/>
                </a:lnTo>
                <a:lnTo>
                  <a:pt x="152" y="165"/>
                </a:lnTo>
                <a:lnTo>
                  <a:pt x="147" y="170"/>
                </a:lnTo>
                <a:lnTo>
                  <a:pt x="148" y="177"/>
                </a:lnTo>
                <a:lnTo>
                  <a:pt x="145" y="182"/>
                </a:lnTo>
                <a:lnTo>
                  <a:pt x="142" y="192"/>
                </a:lnTo>
                <a:lnTo>
                  <a:pt x="138" y="193"/>
                </a:lnTo>
                <a:lnTo>
                  <a:pt x="132" y="189"/>
                </a:lnTo>
                <a:lnTo>
                  <a:pt x="111" y="199"/>
                </a:lnTo>
                <a:lnTo>
                  <a:pt x="111" y="205"/>
                </a:lnTo>
                <a:lnTo>
                  <a:pt x="113" y="208"/>
                </a:lnTo>
                <a:lnTo>
                  <a:pt x="114" y="211"/>
                </a:lnTo>
                <a:lnTo>
                  <a:pt x="119" y="212"/>
                </a:lnTo>
                <a:lnTo>
                  <a:pt x="123" y="217"/>
                </a:lnTo>
                <a:lnTo>
                  <a:pt x="122" y="230"/>
                </a:lnTo>
                <a:lnTo>
                  <a:pt x="126" y="240"/>
                </a:lnTo>
                <a:lnTo>
                  <a:pt x="130" y="243"/>
                </a:lnTo>
                <a:lnTo>
                  <a:pt x="132" y="258"/>
                </a:lnTo>
                <a:lnTo>
                  <a:pt x="138" y="269"/>
                </a:lnTo>
                <a:lnTo>
                  <a:pt x="141" y="268"/>
                </a:lnTo>
                <a:lnTo>
                  <a:pt x="144" y="268"/>
                </a:lnTo>
                <a:lnTo>
                  <a:pt x="144" y="267"/>
                </a:lnTo>
                <a:lnTo>
                  <a:pt x="145" y="268"/>
                </a:lnTo>
                <a:lnTo>
                  <a:pt x="148" y="265"/>
                </a:lnTo>
                <a:lnTo>
                  <a:pt x="148" y="267"/>
                </a:lnTo>
                <a:lnTo>
                  <a:pt x="148" y="268"/>
                </a:lnTo>
                <a:lnTo>
                  <a:pt x="152" y="269"/>
                </a:lnTo>
                <a:lnTo>
                  <a:pt x="155" y="272"/>
                </a:lnTo>
                <a:lnTo>
                  <a:pt x="154" y="274"/>
                </a:lnTo>
                <a:lnTo>
                  <a:pt x="149" y="272"/>
                </a:lnTo>
                <a:lnTo>
                  <a:pt x="147" y="274"/>
                </a:lnTo>
                <a:lnTo>
                  <a:pt x="149" y="277"/>
                </a:lnTo>
                <a:lnTo>
                  <a:pt x="147" y="278"/>
                </a:lnTo>
                <a:lnTo>
                  <a:pt x="144" y="277"/>
                </a:lnTo>
                <a:lnTo>
                  <a:pt x="139" y="277"/>
                </a:lnTo>
                <a:lnTo>
                  <a:pt x="136" y="284"/>
                </a:lnTo>
                <a:lnTo>
                  <a:pt x="135" y="283"/>
                </a:lnTo>
                <a:lnTo>
                  <a:pt x="132" y="283"/>
                </a:lnTo>
                <a:lnTo>
                  <a:pt x="130" y="283"/>
                </a:lnTo>
                <a:lnTo>
                  <a:pt x="129" y="284"/>
                </a:lnTo>
                <a:lnTo>
                  <a:pt x="129" y="286"/>
                </a:lnTo>
                <a:lnTo>
                  <a:pt x="129" y="290"/>
                </a:lnTo>
                <a:lnTo>
                  <a:pt x="127" y="290"/>
                </a:lnTo>
                <a:lnTo>
                  <a:pt x="125" y="291"/>
                </a:lnTo>
                <a:lnTo>
                  <a:pt x="110" y="287"/>
                </a:lnTo>
                <a:lnTo>
                  <a:pt x="107" y="286"/>
                </a:lnTo>
                <a:lnTo>
                  <a:pt x="105" y="284"/>
                </a:lnTo>
                <a:lnTo>
                  <a:pt x="103" y="284"/>
                </a:lnTo>
                <a:lnTo>
                  <a:pt x="101" y="287"/>
                </a:lnTo>
                <a:lnTo>
                  <a:pt x="100" y="286"/>
                </a:lnTo>
                <a:lnTo>
                  <a:pt x="98" y="286"/>
                </a:lnTo>
                <a:lnTo>
                  <a:pt x="91" y="280"/>
                </a:lnTo>
                <a:lnTo>
                  <a:pt x="83" y="275"/>
                </a:lnTo>
                <a:lnTo>
                  <a:pt x="81" y="272"/>
                </a:lnTo>
                <a:lnTo>
                  <a:pt x="76" y="271"/>
                </a:lnTo>
                <a:lnTo>
                  <a:pt x="73" y="271"/>
                </a:lnTo>
                <a:lnTo>
                  <a:pt x="70" y="269"/>
                </a:lnTo>
                <a:lnTo>
                  <a:pt x="69" y="271"/>
                </a:lnTo>
                <a:lnTo>
                  <a:pt x="67" y="252"/>
                </a:lnTo>
                <a:lnTo>
                  <a:pt x="64" y="247"/>
                </a:lnTo>
                <a:lnTo>
                  <a:pt x="59" y="245"/>
                </a:lnTo>
                <a:lnTo>
                  <a:pt x="56" y="242"/>
                </a:lnTo>
                <a:lnTo>
                  <a:pt x="56" y="239"/>
                </a:lnTo>
                <a:lnTo>
                  <a:pt x="57" y="224"/>
                </a:lnTo>
                <a:lnTo>
                  <a:pt x="60" y="220"/>
                </a:lnTo>
                <a:lnTo>
                  <a:pt x="61" y="214"/>
                </a:lnTo>
                <a:lnTo>
                  <a:pt x="63" y="209"/>
                </a:lnTo>
                <a:lnTo>
                  <a:pt x="63" y="208"/>
                </a:lnTo>
                <a:lnTo>
                  <a:pt x="61" y="205"/>
                </a:lnTo>
                <a:lnTo>
                  <a:pt x="60" y="202"/>
                </a:lnTo>
                <a:lnTo>
                  <a:pt x="59" y="201"/>
                </a:lnTo>
                <a:lnTo>
                  <a:pt x="53" y="196"/>
                </a:lnTo>
                <a:lnTo>
                  <a:pt x="51" y="190"/>
                </a:lnTo>
                <a:lnTo>
                  <a:pt x="51" y="189"/>
                </a:lnTo>
                <a:lnTo>
                  <a:pt x="51" y="186"/>
                </a:lnTo>
                <a:lnTo>
                  <a:pt x="51" y="184"/>
                </a:lnTo>
                <a:lnTo>
                  <a:pt x="50" y="183"/>
                </a:lnTo>
                <a:lnTo>
                  <a:pt x="50" y="180"/>
                </a:lnTo>
                <a:lnTo>
                  <a:pt x="50" y="176"/>
                </a:lnTo>
                <a:lnTo>
                  <a:pt x="48" y="173"/>
                </a:lnTo>
                <a:lnTo>
                  <a:pt x="47" y="171"/>
                </a:lnTo>
                <a:lnTo>
                  <a:pt x="42" y="165"/>
                </a:lnTo>
                <a:lnTo>
                  <a:pt x="42" y="164"/>
                </a:lnTo>
                <a:lnTo>
                  <a:pt x="40" y="157"/>
                </a:lnTo>
                <a:lnTo>
                  <a:pt x="40" y="155"/>
                </a:lnTo>
                <a:lnTo>
                  <a:pt x="38" y="154"/>
                </a:lnTo>
                <a:lnTo>
                  <a:pt x="38" y="152"/>
                </a:lnTo>
                <a:lnTo>
                  <a:pt x="37" y="152"/>
                </a:lnTo>
                <a:lnTo>
                  <a:pt x="37" y="151"/>
                </a:lnTo>
                <a:lnTo>
                  <a:pt x="32" y="142"/>
                </a:lnTo>
                <a:lnTo>
                  <a:pt x="31" y="141"/>
                </a:lnTo>
                <a:lnTo>
                  <a:pt x="29" y="139"/>
                </a:lnTo>
                <a:lnTo>
                  <a:pt x="31" y="136"/>
                </a:lnTo>
                <a:lnTo>
                  <a:pt x="29" y="135"/>
                </a:lnTo>
                <a:lnTo>
                  <a:pt x="29" y="132"/>
                </a:lnTo>
                <a:lnTo>
                  <a:pt x="28" y="130"/>
                </a:lnTo>
                <a:lnTo>
                  <a:pt x="28" y="129"/>
                </a:lnTo>
                <a:lnTo>
                  <a:pt x="28" y="126"/>
                </a:lnTo>
                <a:lnTo>
                  <a:pt x="29" y="124"/>
                </a:lnTo>
                <a:lnTo>
                  <a:pt x="26" y="116"/>
                </a:lnTo>
                <a:lnTo>
                  <a:pt x="25" y="113"/>
                </a:lnTo>
                <a:lnTo>
                  <a:pt x="25" y="111"/>
                </a:lnTo>
                <a:lnTo>
                  <a:pt x="22" y="108"/>
                </a:lnTo>
                <a:lnTo>
                  <a:pt x="19" y="102"/>
                </a:lnTo>
                <a:lnTo>
                  <a:pt x="19" y="101"/>
                </a:lnTo>
                <a:lnTo>
                  <a:pt x="19" y="98"/>
                </a:lnTo>
                <a:lnTo>
                  <a:pt x="19" y="97"/>
                </a:lnTo>
                <a:lnTo>
                  <a:pt x="19" y="89"/>
                </a:lnTo>
                <a:lnTo>
                  <a:pt x="20" y="83"/>
                </a:lnTo>
                <a:lnTo>
                  <a:pt x="22" y="78"/>
                </a:lnTo>
                <a:lnTo>
                  <a:pt x="20" y="75"/>
                </a:lnTo>
                <a:lnTo>
                  <a:pt x="19" y="73"/>
                </a:lnTo>
                <a:lnTo>
                  <a:pt x="19" y="72"/>
                </a:lnTo>
                <a:lnTo>
                  <a:pt x="19" y="69"/>
                </a:lnTo>
                <a:lnTo>
                  <a:pt x="19" y="67"/>
                </a:lnTo>
                <a:lnTo>
                  <a:pt x="18" y="64"/>
                </a:lnTo>
                <a:lnTo>
                  <a:pt x="15" y="61"/>
                </a:lnTo>
                <a:lnTo>
                  <a:pt x="13" y="60"/>
                </a:lnTo>
                <a:lnTo>
                  <a:pt x="12" y="58"/>
                </a:lnTo>
                <a:lnTo>
                  <a:pt x="10" y="58"/>
                </a:lnTo>
                <a:lnTo>
                  <a:pt x="10" y="53"/>
                </a:lnTo>
                <a:lnTo>
                  <a:pt x="7" y="48"/>
                </a:lnTo>
                <a:lnTo>
                  <a:pt x="4" y="45"/>
                </a:lnTo>
                <a:lnTo>
                  <a:pt x="4" y="44"/>
                </a:lnTo>
                <a:lnTo>
                  <a:pt x="1" y="39"/>
                </a:lnTo>
                <a:lnTo>
                  <a:pt x="0" y="38"/>
                </a:lnTo>
                <a:lnTo>
                  <a:pt x="0" y="36"/>
                </a:lnTo>
                <a:lnTo>
                  <a:pt x="10" y="35"/>
                </a:lnTo>
                <a:lnTo>
                  <a:pt x="12" y="31"/>
                </a:lnTo>
                <a:lnTo>
                  <a:pt x="13" y="25"/>
                </a:lnTo>
                <a:lnTo>
                  <a:pt x="15" y="20"/>
                </a:lnTo>
                <a:lnTo>
                  <a:pt x="22" y="19"/>
                </a:lnTo>
                <a:close/>
                <a:moveTo>
                  <a:pt x="141" y="290"/>
                </a:moveTo>
                <a:lnTo>
                  <a:pt x="147" y="291"/>
                </a:lnTo>
                <a:lnTo>
                  <a:pt x="148" y="289"/>
                </a:lnTo>
                <a:lnTo>
                  <a:pt x="151" y="289"/>
                </a:lnTo>
                <a:lnTo>
                  <a:pt x="152" y="290"/>
                </a:lnTo>
                <a:lnTo>
                  <a:pt x="152" y="293"/>
                </a:lnTo>
                <a:lnTo>
                  <a:pt x="155" y="294"/>
                </a:lnTo>
                <a:lnTo>
                  <a:pt x="160" y="296"/>
                </a:lnTo>
                <a:lnTo>
                  <a:pt x="157" y="297"/>
                </a:lnTo>
                <a:lnTo>
                  <a:pt x="155" y="299"/>
                </a:lnTo>
                <a:lnTo>
                  <a:pt x="152" y="299"/>
                </a:lnTo>
                <a:lnTo>
                  <a:pt x="148" y="299"/>
                </a:lnTo>
                <a:lnTo>
                  <a:pt x="145" y="299"/>
                </a:lnTo>
                <a:lnTo>
                  <a:pt x="142" y="300"/>
                </a:lnTo>
                <a:lnTo>
                  <a:pt x="142" y="297"/>
                </a:lnTo>
                <a:lnTo>
                  <a:pt x="142" y="294"/>
                </a:lnTo>
                <a:lnTo>
                  <a:pt x="142" y="293"/>
                </a:lnTo>
                <a:lnTo>
                  <a:pt x="141" y="291"/>
                </a:lnTo>
                <a:lnTo>
                  <a:pt x="141" y="29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43" name="Freeform 265"/>
          <p:cNvSpPr>
            <a:spLocks noEditPoints="1"/>
          </p:cNvSpPr>
          <p:nvPr/>
        </p:nvSpPr>
        <p:spPr bwMode="auto">
          <a:xfrm rot="21334256">
            <a:off x="4307220" y="1918567"/>
            <a:ext cx="747666" cy="714775"/>
          </a:xfrm>
          <a:custGeom>
            <a:avLst/>
            <a:gdLst>
              <a:gd name="T0" fmla="*/ 2147483647 w 196"/>
              <a:gd name="T1" fmla="*/ 2147483647 h 193"/>
              <a:gd name="T2" fmla="*/ 2147483647 w 196"/>
              <a:gd name="T3" fmla="*/ 2147483647 h 193"/>
              <a:gd name="T4" fmla="*/ 2147483647 w 196"/>
              <a:gd name="T5" fmla="*/ 2147483647 h 193"/>
              <a:gd name="T6" fmla="*/ 2147483647 w 196"/>
              <a:gd name="T7" fmla="*/ 2147483647 h 193"/>
              <a:gd name="T8" fmla="*/ 2147483647 w 196"/>
              <a:gd name="T9" fmla="*/ 2147483647 h 193"/>
              <a:gd name="T10" fmla="*/ 2147483647 w 196"/>
              <a:gd name="T11" fmla="*/ 2147483647 h 193"/>
              <a:gd name="T12" fmla="*/ 2147483647 w 196"/>
              <a:gd name="T13" fmla="*/ 2147483647 h 193"/>
              <a:gd name="T14" fmla="*/ 2147483647 w 196"/>
              <a:gd name="T15" fmla="*/ 2147483647 h 193"/>
              <a:gd name="T16" fmla="*/ 2147483647 w 196"/>
              <a:gd name="T17" fmla="*/ 2147483647 h 193"/>
              <a:gd name="T18" fmla="*/ 2147483647 w 196"/>
              <a:gd name="T19" fmla="*/ 2147483647 h 193"/>
              <a:gd name="T20" fmla="*/ 2147483647 w 196"/>
              <a:gd name="T21" fmla="*/ 0 h 193"/>
              <a:gd name="T22" fmla="*/ 2147483647 w 196"/>
              <a:gd name="T23" fmla="*/ 2147483647 h 193"/>
              <a:gd name="T24" fmla="*/ 2147483647 w 196"/>
              <a:gd name="T25" fmla="*/ 2147483647 h 193"/>
              <a:gd name="T26" fmla="*/ 2147483647 w 196"/>
              <a:gd name="T27" fmla="*/ 2147483647 h 193"/>
              <a:gd name="T28" fmla="*/ 2147483647 w 196"/>
              <a:gd name="T29" fmla="*/ 2147483647 h 193"/>
              <a:gd name="T30" fmla="*/ 2147483647 w 196"/>
              <a:gd name="T31" fmla="*/ 2147483647 h 193"/>
              <a:gd name="T32" fmla="*/ 2147483647 w 196"/>
              <a:gd name="T33" fmla="*/ 2147483647 h 193"/>
              <a:gd name="T34" fmla="*/ 2147483647 w 196"/>
              <a:gd name="T35" fmla="*/ 2147483647 h 193"/>
              <a:gd name="T36" fmla="*/ 2147483647 w 196"/>
              <a:gd name="T37" fmla="*/ 2147483647 h 193"/>
              <a:gd name="T38" fmla="*/ 2147483647 w 196"/>
              <a:gd name="T39" fmla="*/ 2147483647 h 193"/>
              <a:gd name="T40" fmla="*/ 2147483647 w 196"/>
              <a:gd name="T41" fmla="*/ 2147483647 h 193"/>
              <a:gd name="T42" fmla="*/ 2147483647 w 196"/>
              <a:gd name="T43" fmla="*/ 2147483647 h 193"/>
              <a:gd name="T44" fmla="*/ 2147483647 w 196"/>
              <a:gd name="T45" fmla="*/ 2147483647 h 193"/>
              <a:gd name="T46" fmla="*/ 2147483647 w 196"/>
              <a:gd name="T47" fmla="*/ 2147483647 h 193"/>
              <a:gd name="T48" fmla="*/ 2147483647 w 196"/>
              <a:gd name="T49" fmla="*/ 2147483647 h 193"/>
              <a:gd name="T50" fmla="*/ 2147483647 w 196"/>
              <a:gd name="T51" fmla="*/ 2147483647 h 193"/>
              <a:gd name="T52" fmla="*/ 2147483647 w 196"/>
              <a:gd name="T53" fmla="*/ 2147483647 h 193"/>
              <a:gd name="T54" fmla="*/ 2147483647 w 196"/>
              <a:gd name="T55" fmla="*/ 2147483647 h 193"/>
              <a:gd name="T56" fmla="*/ 2147483647 w 196"/>
              <a:gd name="T57" fmla="*/ 2147483647 h 193"/>
              <a:gd name="T58" fmla="*/ 2147483647 w 196"/>
              <a:gd name="T59" fmla="*/ 2147483647 h 193"/>
              <a:gd name="T60" fmla="*/ 2147483647 w 196"/>
              <a:gd name="T61" fmla="*/ 2147483647 h 193"/>
              <a:gd name="T62" fmla="*/ 2147483647 w 196"/>
              <a:gd name="T63" fmla="*/ 2147483647 h 193"/>
              <a:gd name="T64" fmla="*/ 2147483647 w 196"/>
              <a:gd name="T65" fmla="*/ 2147483647 h 193"/>
              <a:gd name="T66" fmla="*/ 2147483647 w 196"/>
              <a:gd name="T67" fmla="*/ 2147483647 h 193"/>
              <a:gd name="T68" fmla="*/ 2147483647 w 196"/>
              <a:gd name="T69" fmla="*/ 2147483647 h 193"/>
              <a:gd name="T70" fmla="*/ 2147483647 w 196"/>
              <a:gd name="T71" fmla="*/ 2147483647 h 193"/>
              <a:gd name="T72" fmla="*/ 2147483647 w 196"/>
              <a:gd name="T73" fmla="*/ 2147483647 h 193"/>
              <a:gd name="T74" fmla="*/ 2147483647 w 196"/>
              <a:gd name="T75" fmla="*/ 2147483647 h 193"/>
              <a:gd name="T76" fmla="*/ 2147483647 w 196"/>
              <a:gd name="T77" fmla="*/ 2147483647 h 193"/>
              <a:gd name="T78" fmla="*/ 2147483647 w 196"/>
              <a:gd name="T79" fmla="*/ 2147483647 h 193"/>
              <a:gd name="T80" fmla="*/ 2147483647 w 196"/>
              <a:gd name="T81" fmla="*/ 2147483647 h 193"/>
              <a:gd name="T82" fmla="*/ 2147483647 w 196"/>
              <a:gd name="T83" fmla="*/ 2147483647 h 193"/>
              <a:gd name="T84" fmla="*/ 2147483647 w 196"/>
              <a:gd name="T85" fmla="*/ 2147483647 h 193"/>
              <a:gd name="T86" fmla="*/ 2147483647 w 196"/>
              <a:gd name="T87" fmla="*/ 2147483647 h 193"/>
              <a:gd name="T88" fmla="*/ 2147483647 w 196"/>
              <a:gd name="T89" fmla="*/ 2147483647 h 193"/>
              <a:gd name="T90" fmla="*/ 2147483647 w 196"/>
              <a:gd name="T91" fmla="*/ 2147483647 h 193"/>
              <a:gd name="T92" fmla="*/ 2147483647 w 196"/>
              <a:gd name="T93" fmla="*/ 2147483647 h 193"/>
              <a:gd name="T94" fmla="*/ 0 w 196"/>
              <a:gd name="T95" fmla="*/ 2147483647 h 193"/>
              <a:gd name="T96" fmla="*/ 2147483647 w 196"/>
              <a:gd name="T97" fmla="*/ 2147483647 h 193"/>
              <a:gd name="T98" fmla="*/ 2147483647 w 196"/>
              <a:gd name="T99" fmla="*/ 2147483647 h 193"/>
              <a:gd name="T100" fmla="*/ 2147483647 w 196"/>
              <a:gd name="T101" fmla="*/ 2147483647 h 193"/>
              <a:gd name="T102" fmla="*/ 2147483647 w 196"/>
              <a:gd name="T103" fmla="*/ 2147483647 h 193"/>
              <a:gd name="T104" fmla="*/ 2147483647 w 196"/>
              <a:gd name="T105" fmla="*/ 2147483647 h 19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96"/>
              <a:gd name="T160" fmla="*/ 0 h 193"/>
              <a:gd name="T161" fmla="*/ 196 w 196"/>
              <a:gd name="T162" fmla="*/ 193 h 19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96" h="193">
                <a:moveTo>
                  <a:pt x="13" y="45"/>
                </a:moveTo>
                <a:lnTo>
                  <a:pt x="29" y="53"/>
                </a:lnTo>
                <a:lnTo>
                  <a:pt x="29" y="37"/>
                </a:lnTo>
                <a:lnTo>
                  <a:pt x="39" y="26"/>
                </a:lnTo>
                <a:lnTo>
                  <a:pt x="44" y="26"/>
                </a:lnTo>
                <a:lnTo>
                  <a:pt x="48" y="25"/>
                </a:lnTo>
                <a:lnTo>
                  <a:pt x="54" y="22"/>
                </a:lnTo>
                <a:lnTo>
                  <a:pt x="57" y="21"/>
                </a:lnTo>
                <a:lnTo>
                  <a:pt x="57" y="16"/>
                </a:lnTo>
                <a:lnTo>
                  <a:pt x="56" y="12"/>
                </a:lnTo>
                <a:lnTo>
                  <a:pt x="63" y="13"/>
                </a:lnTo>
                <a:lnTo>
                  <a:pt x="69" y="12"/>
                </a:lnTo>
                <a:lnTo>
                  <a:pt x="76" y="16"/>
                </a:lnTo>
                <a:lnTo>
                  <a:pt x="78" y="12"/>
                </a:lnTo>
                <a:lnTo>
                  <a:pt x="95" y="12"/>
                </a:lnTo>
                <a:lnTo>
                  <a:pt x="95" y="10"/>
                </a:lnTo>
                <a:lnTo>
                  <a:pt x="101" y="12"/>
                </a:lnTo>
                <a:lnTo>
                  <a:pt x="101" y="13"/>
                </a:lnTo>
                <a:lnTo>
                  <a:pt x="104" y="15"/>
                </a:lnTo>
                <a:lnTo>
                  <a:pt x="104" y="1"/>
                </a:lnTo>
                <a:lnTo>
                  <a:pt x="116" y="1"/>
                </a:lnTo>
                <a:lnTo>
                  <a:pt x="123" y="0"/>
                </a:lnTo>
                <a:lnTo>
                  <a:pt x="120" y="44"/>
                </a:lnTo>
                <a:lnTo>
                  <a:pt x="149" y="47"/>
                </a:lnTo>
                <a:lnTo>
                  <a:pt x="152" y="51"/>
                </a:lnTo>
                <a:lnTo>
                  <a:pt x="152" y="62"/>
                </a:lnTo>
                <a:lnTo>
                  <a:pt x="152" y="64"/>
                </a:lnTo>
                <a:lnTo>
                  <a:pt x="174" y="66"/>
                </a:lnTo>
                <a:lnTo>
                  <a:pt x="174" y="72"/>
                </a:lnTo>
                <a:lnTo>
                  <a:pt x="170" y="73"/>
                </a:lnTo>
                <a:lnTo>
                  <a:pt x="168" y="75"/>
                </a:lnTo>
                <a:lnTo>
                  <a:pt x="173" y="76"/>
                </a:lnTo>
                <a:lnTo>
                  <a:pt x="171" y="92"/>
                </a:lnTo>
                <a:lnTo>
                  <a:pt x="170" y="104"/>
                </a:lnTo>
                <a:lnTo>
                  <a:pt x="157" y="103"/>
                </a:lnTo>
                <a:lnTo>
                  <a:pt x="157" y="107"/>
                </a:lnTo>
                <a:lnTo>
                  <a:pt x="152" y="107"/>
                </a:lnTo>
                <a:lnTo>
                  <a:pt x="145" y="117"/>
                </a:lnTo>
                <a:lnTo>
                  <a:pt x="142" y="151"/>
                </a:lnTo>
                <a:lnTo>
                  <a:pt x="138" y="148"/>
                </a:lnTo>
                <a:lnTo>
                  <a:pt x="136" y="151"/>
                </a:lnTo>
                <a:lnTo>
                  <a:pt x="135" y="151"/>
                </a:lnTo>
                <a:lnTo>
                  <a:pt x="132" y="154"/>
                </a:lnTo>
                <a:lnTo>
                  <a:pt x="133" y="155"/>
                </a:lnTo>
                <a:lnTo>
                  <a:pt x="132" y="157"/>
                </a:lnTo>
                <a:lnTo>
                  <a:pt x="130" y="157"/>
                </a:lnTo>
                <a:lnTo>
                  <a:pt x="129" y="157"/>
                </a:lnTo>
                <a:lnTo>
                  <a:pt x="127" y="157"/>
                </a:lnTo>
                <a:lnTo>
                  <a:pt x="126" y="155"/>
                </a:lnTo>
                <a:lnTo>
                  <a:pt x="123" y="160"/>
                </a:lnTo>
                <a:lnTo>
                  <a:pt x="123" y="164"/>
                </a:lnTo>
                <a:lnTo>
                  <a:pt x="123" y="176"/>
                </a:lnTo>
                <a:lnTo>
                  <a:pt x="114" y="176"/>
                </a:lnTo>
                <a:lnTo>
                  <a:pt x="101" y="174"/>
                </a:lnTo>
                <a:lnTo>
                  <a:pt x="85" y="173"/>
                </a:lnTo>
                <a:lnTo>
                  <a:pt x="67" y="173"/>
                </a:lnTo>
                <a:lnTo>
                  <a:pt x="67" y="185"/>
                </a:lnTo>
                <a:lnTo>
                  <a:pt x="57" y="182"/>
                </a:lnTo>
                <a:lnTo>
                  <a:pt x="56" y="183"/>
                </a:lnTo>
                <a:lnTo>
                  <a:pt x="56" y="186"/>
                </a:lnTo>
                <a:lnTo>
                  <a:pt x="61" y="188"/>
                </a:lnTo>
                <a:lnTo>
                  <a:pt x="61" y="189"/>
                </a:lnTo>
                <a:lnTo>
                  <a:pt x="64" y="189"/>
                </a:lnTo>
                <a:lnTo>
                  <a:pt x="64" y="190"/>
                </a:lnTo>
                <a:lnTo>
                  <a:pt x="64" y="193"/>
                </a:lnTo>
                <a:lnTo>
                  <a:pt x="50" y="188"/>
                </a:lnTo>
                <a:lnTo>
                  <a:pt x="47" y="192"/>
                </a:lnTo>
                <a:lnTo>
                  <a:pt x="29" y="185"/>
                </a:lnTo>
                <a:lnTo>
                  <a:pt x="31" y="182"/>
                </a:lnTo>
                <a:lnTo>
                  <a:pt x="22" y="179"/>
                </a:lnTo>
                <a:lnTo>
                  <a:pt x="28" y="166"/>
                </a:lnTo>
                <a:lnTo>
                  <a:pt x="28" y="144"/>
                </a:lnTo>
                <a:lnTo>
                  <a:pt x="31" y="145"/>
                </a:lnTo>
                <a:lnTo>
                  <a:pt x="31" y="147"/>
                </a:lnTo>
                <a:lnTo>
                  <a:pt x="34" y="147"/>
                </a:lnTo>
                <a:lnTo>
                  <a:pt x="35" y="145"/>
                </a:lnTo>
                <a:lnTo>
                  <a:pt x="35" y="126"/>
                </a:lnTo>
                <a:lnTo>
                  <a:pt x="39" y="126"/>
                </a:lnTo>
                <a:lnTo>
                  <a:pt x="39" y="107"/>
                </a:lnTo>
                <a:lnTo>
                  <a:pt x="32" y="107"/>
                </a:lnTo>
                <a:lnTo>
                  <a:pt x="31" y="108"/>
                </a:lnTo>
                <a:lnTo>
                  <a:pt x="17" y="107"/>
                </a:lnTo>
                <a:lnTo>
                  <a:pt x="19" y="103"/>
                </a:lnTo>
                <a:lnTo>
                  <a:pt x="13" y="104"/>
                </a:lnTo>
                <a:lnTo>
                  <a:pt x="13" y="94"/>
                </a:lnTo>
                <a:lnTo>
                  <a:pt x="10" y="94"/>
                </a:lnTo>
                <a:lnTo>
                  <a:pt x="10" y="91"/>
                </a:lnTo>
                <a:lnTo>
                  <a:pt x="7" y="88"/>
                </a:lnTo>
                <a:lnTo>
                  <a:pt x="6" y="88"/>
                </a:lnTo>
                <a:lnTo>
                  <a:pt x="3" y="88"/>
                </a:lnTo>
                <a:lnTo>
                  <a:pt x="1" y="91"/>
                </a:lnTo>
                <a:lnTo>
                  <a:pt x="3" y="60"/>
                </a:lnTo>
                <a:lnTo>
                  <a:pt x="0" y="60"/>
                </a:lnTo>
                <a:lnTo>
                  <a:pt x="0" y="57"/>
                </a:lnTo>
                <a:lnTo>
                  <a:pt x="3" y="56"/>
                </a:lnTo>
                <a:lnTo>
                  <a:pt x="6" y="53"/>
                </a:lnTo>
                <a:lnTo>
                  <a:pt x="9" y="51"/>
                </a:lnTo>
                <a:lnTo>
                  <a:pt x="10" y="48"/>
                </a:lnTo>
                <a:lnTo>
                  <a:pt x="13" y="45"/>
                </a:lnTo>
                <a:close/>
                <a:moveTo>
                  <a:pt x="196" y="63"/>
                </a:moveTo>
                <a:lnTo>
                  <a:pt x="192" y="67"/>
                </a:lnTo>
                <a:lnTo>
                  <a:pt x="187" y="67"/>
                </a:lnTo>
                <a:lnTo>
                  <a:pt x="187" y="57"/>
                </a:lnTo>
                <a:lnTo>
                  <a:pt x="196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6" name="Freeform 268"/>
          <p:cNvSpPr>
            <a:spLocks/>
          </p:cNvSpPr>
          <p:nvPr/>
        </p:nvSpPr>
        <p:spPr bwMode="auto">
          <a:xfrm rot="21334256">
            <a:off x="5594579" y="2174015"/>
            <a:ext cx="812092" cy="988799"/>
          </a:xfrm>
          <a:custGeom>
            <a:avLst/>
            <a:gdLst>
              <a:gd name="T0" fmla="*/ 2147483647 w 214"/>
              <a:gd name="T1" fmla="*/ 2147483647 h 267"/>
              <a:gd name="T2" fmla="*/ 2147483647 w 214"/>
              <a:gd name="T3" fmla="*/ 2147483647 h 267"/>
              <a:gd name="T4" fmla="*/ 2147483647 w 214"/>
              <a:gd name="T5" fmla="*/ 2147483647 h 267"/>
              <a:gd name="T6" fmla="*/ 2147483647 w 214"/>
              <a:gd name="T7" fmla="*/ 2147483647 h 267"/>
              <a:gd name="T8" fmla="*/ 2147483647 w 214"/>
              <a:gd name="T9" fmla="*/ 2147483647 h 267"/>
              <a:gd name="T10" fmla="*/ 2147483647 w 214"/>
              <a:gd name="T11" fmla="*/ 2147483647 h 267"/>
              <a:gd name="T12" fmla="*/ 2147483647 w 214"/>
              <a:gd name="T13" fmla="*/ 2147483647 h 267"/>
              <a:gd name="T14" fmla="*/ 2147483647 w 214"/>
              <a:gd name="T15" fmla="*/ 2147483647 h 267"/>
              <a:gd name="T16" fmla="*/ 2147483647 w 214"/>
              <a:gd name="T17" fmla="*/ 2147483647 h 267"/>
              <a:gd name="T18" fmla="*/ 2147483647 w 214"/>
              <a:gd name="T19" fmla="*/ 2147483647 h 267"/>
              <a:gd name="T20" fmla="*/ 2147483647 w 214"/>
              <a:gd name="T21" fmla="*/ 2147483647 h 267"/>
              <a:gd name="T22" fmla="*/ 2147483647 w 214"/>
              <a:gd name="T23" fmla="*/ 2147483647 h 267"/>
              <a:gd name="T24" fmla="*/ 2147483647 w 214"/>
              <a:gd name="T25" fmla="*/ 2147483647 h 267"/>
              <a:gd name="T26" fmla="*/ 2147483647 w 214"/>
              <a:gd name="T27" fmla="*/ 2147483647 h 267"/>
              <a:gd name="T28" fmla="*/ 2147483647 w 214"/>
              <a:gd name="T29" fmla="*/ 2147483647 h 267"/>
              <a:gd name="T30" fmla="*/ 2147483647 w 214"/>
              <a:gd name="T31" fmla="*/ 2147483647 h 267"/>
              <a:gd name="T32" fmla="*/ 2147483647 w 214"/>
              <a:gd name="T33" fmla="*/ 2147483647 h 267"/>
              <a:gd name="T34" fmla="*/ 2147483647 w 214"/>
              <a:gd name="T35" fmla="*/ 2147483647 h 267"/>
              <a:gd name="T36" fmla="*/ 2147483647 w 214"/>
              <a:gd name="T37" fmla="*/ 2147483647 h 267"/>
              <a:gd name="T38" fmla="*/ 2147483647 w 214"/>
              <a:gd name="T39" fmla="*/ 2147483647 h 267"/>
              <a:gd name="T40" fmla="*/ 2147483647 w 214"/>
              <a:gd name="T41" fmla="*/ 2147483647 h 267"/>
              <a:gd name="T42" fmla="*/ 2147483647 w 214"/>
              <a:gd name="T43" fmla="*/ 2147483647 h 267"/>
              <a:gd name="T44" fmla="*/ 2147483647 w 214"/>
              <a:gd name="T45" fmla="*/ 2147483647 h 267"/>
              <a:gd name="T46" fmla="*/ 2147483647 w 214"/>
              <a:gd name="T47" fmla="*/ 2147483647 h 267"/>
              <a:gd name="T48" fmla="*/ 2147483647 w 214"/>
              <a:gd name="T49" fmla="*/ 2147483647 h 267"/>
              <a:gd name="T50" fmla="*/ 2147483647 w 214"/>
              <a:gd name="T51" fmla="*/ 2147483647 h 267"/>
              <a:gd name="T52" fmla="*/ 2147483647 w 214"/>
              <a:gd name="T53" fmla="*/ 2147483647 h 267"/>
              <a:gd name="T54" fmla="*/ 2147483647 w 214"/>
              <a:gd name="T55" fmla="*/ 2147483647 h 267"/>
              <a:gd name="T56" fmla="*/ 2147483647 w 214"/>
              <a:gd name="T57" fmla="*/ 2147483647 h 267"/>
              <a:gd name="T58" fmla="*/ 2147483647 w 214"/>
              <a:gd name="T59" fmla="*/ 2147483647 h 267"/>
              <a:gd name="T60" fmla="*/ 2147483647 w 214"/>
              <a:gd name="T61" fmla="*/ 2147483647 h 267"/>
              <a:gd name="T62" fmla="*/ 2147483647 w 214"/>
              <a:gd name="T63" fmla="*/ 2147483647 h 267"/>
              <a:gd name="T64" fmla="*/ 2147483647 w 214"/>
              <a:gd name="T65" fmla="*/ 2147483647 h 267"/>
              <a:gd name="T66" fmla="*/ 2147483647 w 214"/>
              <a:gd name="T67" fmla="*/ 2147483647 h 267"/>
              <a:gd name="T68" fmla="*/ 2147483647 w 214"/>
              <a:gd name="T69" fmla="*/ 2147483647 h 267"/>
              <a:gd name="T70" fmla="*/ 2147483647 w 214"/>
              <a:gd name="T71" fmla="*/ 2147483647 h 267"/>
              <a:gd name="T72" fmla="*/ 2147483647 w 214"/>
              <a:gd name="T73" fmla="*/ 2147483647 h 267"/>
              <a:gd name="T74" fmla="*/ 2147483647 w 214"/>
              <a:gd name="T75" fmla="*/ 2147483647 h 267"/>
              <a:gd name="T76" fmla="*/ 2147483647 w 214"/>
              <a:gd name="T77" fmla="*/ 2147483647 h 267"/>
              <a:gd name="T78" fmla="*/ 2147483647 w 214"/>
              <a:gd name="T79" fmla="*/ 2147483647 h 267"/>
              <a:gd name="T80" fmla="*/ 2147483647 w 214"/>
              <a:gd name="T81" fmla="*/ 2147483647 h 267"/>
              <a:gd name="T82" fmla="*/ 2147483647 w 214"/>
              <a:gd name="T83" fmla="*/ 2147483647 h 267"/>
              <a:gd name="T84" fmla="*/ 2147483647 w 214"/>
              <a:gd name="T85" fmla="*/ 2147483647 h 267"/>
              <a:gd name="T86" fmla="*/ 2147483647 w 214"/>
              <a:gd name="T87" fmla="*/ 2147483647 h 267"/>
              <a:gd name="T88" fmla="*/ 2147483647 w 214"/>
              <a:gd name="T89" fmla="*/ 0 h 267"/>
              <a:gd name="T90" fmla="*/ 2147483647 w 214"/>
              <a:gd name="T91" fmla="*/ 2147483647 h 2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14"/>
              <a:gd name="T139" fmla="*/ 0 h 267"/>
              <a:gd name="T140" fmla="*/ 214 w 214"/>
              <a:gd name="T141" fmla="*/ 267 h 26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14" h="267">
                <a:moveTo>
                  <a:pt x="136" y="2"/>
                </a:moveTo>
                <a:lnTo>
                  <a:pt x="134" y="37"/>
                </a:lnTo>
                <a:lnTo>
                  <a:pt x="129" y="37"/>
                </a:lnTo>
                <a:lnTo>
                  <a:pt x="129" y="34"/>
                </a:lnTo>
                <a:lnTo>
                  <a:pt x="92" y="31"/>
                </a:lnTo>
                <a:lnTo>
                  <a:pt x="91" y="57"/>
                </a:lnTo>
                <a:lnTo>
                  <a:pt x="106" y="57"/>
                </a:lnTo>
                <a:lnTo>
                  <a:pt x="107" y="52"/>
                </a:lnTo>
                <a:lnTo>
                  <a:pt x="132" y="53"/>
                </a:lnTo>
                <a:lnTo>
                  <a:pt x="132" y="50"/>
                </a:lnTo>
                <a:lnTo>
                  <a:pt x="151" y="50"/>
                </a:lnTo>
                <a:lnTo>
                  <a:pt x="150" y="101"/>
                </a:lnTo>
                <a:lnTo>
                  <a:pt x="153" y="101"/>
                </a:lnTo>
                <a:lnTo>
                  <a:pt x="210" y="161"/>
                </a:lnTo>
                <a:lnTo>
                  <a:pt x="210" y="175"/>
                </a:lnTo>
                <a:lnTo>
                  <a:pt x="207" y="175"/>
                </a:lnTo>
                <a:lnTo>
                  <a:pt x="205" y="186"/>
                </a:lnTo>
                <a:lnTo>
                  <a:pt x="214" y="186"/>
                </a:lnTo>
                <a:lnTo>
                  <a:pt x="211" y="217"/>
                </a:lnTo>
                <a:lnTo>
                  <a:pt x="175" y="216"/>
                </a:lnTo>
                <a:lnTo>
                  <a:pt x="175" y="227"/>
                </a:lnTo>
                <a:lnTo>
                  <a:pt x="176" y="227"/>
                </a:lnTo>
                <a:lnTo>
                  <a:pt x="177" y="227"/>
                </a:lnTo>
                <a:lnTo>
                  <a:pt x="177" y="236"/>
                </a:lnTo>
                <a:lnTo>
                  <a:pt x="192" y="238"/>
                </a:lnTo>
                <a:lnTo>
                  <a:pt x="192" y="254"/>
                </a:lnTo>
                <a:lnTo>
                  <a:pt x="183" y="252"/>
                </a:lnTo>
                <a:lnTo>
                  <a:pt x="175" y="251"/>
                </a:lnTo>
                <a:lnTo>
                  <a:pt x="173" y="252"/>
                </a:lnTo>
                <a:lnTo>
                  <a:pt x="151" y="251"/>
                </a:lnTo>
                <a:lnTo>
                  <a:pt x="142" y="251"/>
                </a:lnTo>
                <a:lnTo>
                  <a:pt x="141" y="258"/>
                </a:lnTo>
                <a:lnTo>
                  <a:pt x="110" y="257"/>
                </a:lnTo>
                <a:lnTo>
                  <a:pt x="109" y="267"/>
                </a:lnTo>
                <a:lnTo>
                  <a:pt x="88" y="265"/>
                </a:lnTo>
                <a:lnTo>
                  <a:pt x="88" y="238"/>
                </a:lnTo>
                <a:lnTo>
                  <a:pt x="82" y="239"/>
                </a:lnTo>
                <a:lnTo>
                  <a:pt x="82" y="229"/>
                </a:lnTo>
                <a:lnTo>
                  <a:pt x="69" y="226"/>
                </a:lnTo>
                <a:lnTo>
                  <a:pt x="75" y="135"/>
                </a:lnTo>
                <a:lnTo>
                  <a:pt x="73" y="135"/>
                </a:lnTo>
                <a:lnTo>
                  <a:pt x="66" y="131"/>
                </a:lnTo>
                <a:lnTo>
                  <a:pt x="65" y="131"/>
                </a:lnTo>
                <a:lnTo>
                  <a:pt x="65" y="134"/>
                </a:lnTo>
                <a:lnTo>
                  <a:pt x="60" y="134"/>
                </a:lnTo>
                <a:lnTo>
                  <a:pt x="60" y="132"/>
                </a:lnTo>
                <a:lnTo>
                  <a:pt x="59" y="131"/>
                </a:lnTo>
                <a:lnTo>
                  <a:pt x="53" y="134"/>
                </a:lnTo>
                <a:lnTo>
                  <a:pt x="49" y="134"/>
                </a:lnTo>
                <a:lnTo>
                  <a:pt x="43" y="134"/>
                </a:lnTo>
                <a:lnTo>
                  <a:pt x="40" y="131"/>
                </a:lnTo>
                <a:lnTo>
                  <a:pt x="35" y="131"/>
                </a:lnTo>
                <a:lnTo>
                  <a:pt x="29" y="125"/>
                </a:lnTo>
                <a:lnTo>
                  <a:pt x="0" y="123"/>
                </a:lnTo>
                <a:lnTo>
                  <a:pt x="2" y="75"/>
                </a:lnTo>
                <a:lnTo>
                  <a:pt x="31" y="78"/>
                </a:lnTo>
                <a:lnTo>
                  <a:pt x="34" y="79"/>
                </a:lnTo>
                <a:lnTo>
                  <a:pt x="34" y="78"/>
                </a:lnTo>
                <a:lnTo>
                  <a:pt x="35" y="78"/>
                </a:lnTo>
                <a:lnTo>
                  <a:pt x="40" y="81"/>
                </a:lnTo>
                <a:lnTo>
                  <a:pt x="40" y="68"/>
                </a:lnTo>
                <a:lnTo>
                  <a:pt x="31" y="68"/>
                </a:lnTo>
                <a:lnTo>
                  <a:pt x="31" y="65"/>
                </a:lnTo>
                <a:lnTo>
                  <a:pt x="31" y="63"/>
                </a:lnTo>
                <a:lnTo>
                  <a:pt x="32" y="63"/>
                </a:lnTo>
                <a:lnTo>
                  <a:pt x="32" y="60"/>
                </a:lnTo>
                <a:lnTo>
                  <a:pt x="31" y="59"/>
                </a:lnTo>
                <a:lnTo>
                  <a:pt x="32" y="57"/>
                </a:lnTo>
                <a:lnTo>
                  <a:pt x="34" y="54"/>
                </a:lnTo>
                <a:lnTo>
                  <a:pt x="35" y="53"/>
                </a:lnTo>
                <a:lnTo>
                  <a:pt x="35" y="52"/>
                </a:lnTo>
                <a:lnTo>
                  <a:pt x="34" y="50"/>
                </a:lnTo>
                <a:lnTo>
                  <a:pt x="37" y="11"/>
                </a:lnTo>
                <a:lnTo>
                  <a:pt x="37" y="6"/>
                </a:lnTo>
                <a:lnTo>
                  <a:pt x="63" y="8"/>
                </a:lnTo>
                <a:lnTo>
                  <a:pt x="63" y="6"/>
                </a:lnTo>
                <a:lnTo>
                  <a:pt x="62" y="6"/>
                </a:lnTo>
                <a:lnTo>
                  <a:pt x="63" y="3"/>
                </a:lnTo>
                <a:lnTo>
                  <a:pt x="68" y="3"/>
                </a:lnTo>
                <a:lnTo>
                  <a:pt x="72" y="3"/>
                </a:lnTo>
                <a:lnTo>
                  <a:pt x="87" y="3"/>
                </a:lnTo>
                <a:lnTo>
                  <a:pt x="90" y="5"/>
                </a:lnTo>
                <a:lnTo>
                  <a:pt x="94" y="5"/>
                </a:lnTo>
                <a:lnTo>
                  <a:pt x="95" y="5"/>
                </a:lnTo>
                <a:lnTo>
                  <a:pt x="98" y="3"/>
                </a:lnTo>
                <a:lnTo>
                  <a:pt x="104" y="2"/>
                </a:lnTo>
                <a:lnTo>
                  <a:pt x="107" y="0"/>
                </a:lnTo>
                <a:lnTo>
                  <a:pt x="114" y="0"/>
                </a:lnTo>
                <a:lnTo>
                  <a:pt x="126" y="2"/>
                </a:lnTo>
                <a:lnTo>
                  <a:pt x="136" y="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7" name="Freeform 269"/>
          <p:cNvSpPr>
            <a:spLocks/>
          </p:cNvSpPr>
          <p:nvPr/>
        </p:nvSpPr>
        <p:spPr bwMode="auto">
          <a:xfrm rot="21334256">
            <a:off x="6617658" y="4708833"/>
            <a:ext cx="793442" cy="1015213"/>
          </a:xfrm>
          <a:custGeom>
            <a:avLst/>
            <a:gdLst>
              <a:gd name="T0" fmla="*/ 2147483647 w 208"/>
              <a:gd name="T1" fmla="*/ 2147483647 h 274"/>
              <a:gd name="T2" fmla="*/ 2147483647 w 208"/>
              <a:gd name="T3" fmla="*/ 2147483647 h 274"/>
              <a:gd name="T4" fmla="*/ 2147483647 w 208"/>
              <a:gd name="T5" fmla="*/ 2147483647 h 274"/>
              <a:gd name="T6" fmla="*/ 2147483647 w 208"/>
              <a:gd name="T7" fmla="*/ 2147483647 h 274"/>
              <a:gd name="T8" fmla="*/ 2147483647 w 208"/>
              <a:gd name="T9" fmla="*/ 2147483647 h 274"/>
              <a:gd name="T10" fmla="*/ 2147483647 w 208"/>
              <a:gd name="T11" fmla="*/ 2147483647 h 274"/>
              <a:gd name="T12" fmla="*/ 2147483647 w 208"/>
              <a:gd name="T13" fmla="*/ 2147483647 h 274"/>
              <a:gd name="T14" fmla="*/ 2147483647 w 208"/>
              <a:gd name="T15" fmla="*/ 2147483647 h 274"/>
              <a:gd name="T16" fmla="*/ 2147483647 w 208"/>
              <a:gd name="T17" fmla="*/ 2147483647 h 274"/>
              <a:gd name="T18" fmla="*/ 2147483647 w 208"/>
              <a:gd name="T19" fmla="*/ 2147483647 h 274"/>
              <a:gd name="T20" fmla="*/ 2147483647 w 208"/>
              <a:gd name="T21" fmla="*/ 2147483647 h 274"/>
              <a:gd name="T22" fmla="*/ 2147483647 w 208"/>
              <a:gd name="T23" fmla="*/ 2147483647 h 274"/>
              <a:gd name="T24" fmla="*/ 2147483647 w 208"/>
              <a:gd name="T25" fmla="*/ 2147483647 h 274"/>
              <a:gd name="T26" fmla="*/ 2147483647 w 208"/>
              <a:gd name="T27" fmla="*/ 2147483647 h 274"/>
              <a:gd name="T28" fmla="*/ 2147483647 w 208"/>
              <a:gd name="T29" fmla="*/ 2147483647 h 274"/>
              <a:gd name="T30" fmla="*/ 2147483647 w 208"/>
              <a:gd name="T31" fmla="*/ 2147483647 h 274"/>
              <a:gd name="T32" fmla="*/ 2147483647 w 208"/>
              <a:gd name="T33" fmla="*/ 2147483647 h 274"/>
              <a:gd name="T34" fmla="*/ 2147483647 w 208"/>
              <a:gd name="T35" fmla="*/ 2147483647 h 274"/>
              <a:gd name="T36" fmla="*/ 2147483647 w 208"/>
              <a:gd name="T37" fmla="*/ 2147483647 h 274"/>
              <a:gd name="T38" fmla="*/ 2147483647 w 208"/>
              <a:gd name="T39" fmla="*/ 2147483647 h 274"/>
              <a:gd name="T40" fmla="*/ 2147483647 w 208"/>
              <a:gd name="T41" fmla="*/ 2147483647 h 274"/>
              <a:gd name="T42" fmla="*/ 2147483647 w 208"/>
              <a:gd name="T43" fmla="*/ 2147483647 h 274"/>
              <a:gd name="T44" fmla="*/ 2147483647 w 208"/>
              <a:gd name="T45" fmla="*/ 2147483647 h 274"/>
              <a:gd name="T46" fmla="*/ 2147483647 w 208"/>
              <a:gd name="T47" fmla="*/ 2147483647 h 274"/>
              <a:gd name="T48" fmla="*/ 2147483647 w 208"/>
              <a:gd name="T49" fmla="*/ 2147483647 h 274"/>
              <a:gd name="T50" fmla="*/ 2147483647 w 208"/>
              <a:gd name="T51" fmla="*/ 2147483647 h 274"/>
              <a:gd name="T52" fmla="*/ 2147483647 w 208"/>
              <a:gd name="T53" fmla="*/ 2147483647 h 274"/>
              <a:gd name="T54" fmla="*/ 2147483647 w 208"/>
              <a:gd name="T55" fmla="*/ 2147483647 h 274"/>
              <a:gd name="T56" fmla="*/ 2147483647 w 208"/>
              <a:gd name="T57" fmla="*/ 2147483647 h 274"/>
              <a:gd name="T58" fmla="*/ 2147483647 w 208"/>
              <a:gd name="T59" fmla="*/ 2147483647 h 274"/>
              <a:gd name="T60" fmla="*/ 2147483647 w 208"/>
              <a:gd name="T61" fmla="*/ 2147483647 h 274"/>
              <a:gd name="T62" fmla="*/ 2147483647 w 208"/>
              <a:gd name="T63" fmla="*/ 2147483647 h 274"/>
              <a:gd name="T64" fmla="*/ 2147483647 w 208"/>
              <a:gd name="T65" fmla="*/ 2147483647 h 274"/>
              <a:gd name="T66" fmla="*/ 2147483647 w 208"/>
              <a:gd name="T67" fmla="*/ 2147483647 h 274"/>
              <a:gd name="T68" fmla="*/ 2147483647 w 208"/>
              <a:gd name="T69" fmla="*/ 2147483647 h 274"/>
              <a:gd name="T70" fmla="*/ 2147483647 w 208"/>
              <a:gd name="T71" fmla="*/ 2147483647 h 274"/>
              <a:gd name="T72" fmla="*/ 2147483647 w 208"/>
              <a:gd name="T73" fmla="*/ 2147483647 h 274"/>
              <a:gd name="T74" fmla="*/ 2147483647 w 208"/>
              <a:gd name="T75" fmla="*/ 2147483647 h 274"/>
              <a:gd name="T76" fmla="*/ 2147483647 w 208"/>
              <a:gd name="T77" fmla="*/ 2147483647 h 274"/>
              <a:gd name="T78" fmla="*/ 2147483647 w 208"/>
              <a:gd name="T79" fmla="*/ 2147483647 h 274"/>
              <a:gd name="T80" fmla="*/ 2147483647 w 208"/>
              <a:gd name="T81" fmla="*/ 2147483647 h 274"/>
              <a:gd name="T82" fmla="*/ 2147483647 w 208"/>
              <a:gd name="T83" fmla="*/ 2147483647 h 274"/>
              <a:gd name="T84" fmla="*/ 2147483647 w 208"/>
              <a:gd name="T85" fmla="*/ 2147483647 h 274"/>
              <a:gd name="T86" fmla="*/ 2147483647 w 208"/>
              <a:gd name="T87" fmla="*/ 2147483647 h 274"/>
              <a:gd name="T88" fmla="*/ 2147483647 w 208"/>
              <a:gd name="T89" fmla="*/ 2147483647 h 274"/>
              <a:gd name="T90" fmla="*/ 2147483647 w 208"/>
              <a:gd name="T91" fmla="*/ 2147483647 h 274"/>
              <a:gd name="T92" fmla="*/ 2147483647 w 208"/>
              <a:gd name="T93" fmla="*/ 2147483647 h 274"/>
              <a:gd name="T94" fmla="*/ 2147483647 w 208"/>
              <a:gd name="T95" fmla="*/ 2147483647 h 274"/>
              <a:gd name="T96" fmla="*/ 2147483647 w 208"/>
              <a:gd name="T97" fmla="*/ 2147483647 h 274"/>
              <a:gd name="T98" fmla="*/ 2147483647 w 208"/>
              <a:gd name="T99" fmla="*/ 2147483647 h 274"/>
              <a:gd name="T100" fmla="*/ 2147483647 w 208"/>
              <a:gd name="T101" fmla="*/ 2147483647 h 274"/>
              <a:gd name="T102" fmla="*/ 2147483647 w 208"/>
              <a:gd name="T103" fmla="*/ 2147483647 h 274"/>
              <a:gd name="T104" fmla="*/ 2147483647 w 208"/>
              <a:gd name="T105" fmla="*/ 0 h 27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8"/>
              <a:gd name="T160" fmla="*/ 0 h 274"/>
              <a:gd name="T161" fmla="*/ 208 w 208"/>
              <a:gd name="T162" fmla="*/ 274 h 27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8" h="274">
                <a:moveTo>
                  <a:pt x="134" y="0"/>
                </a:moveTo>
                <a:lnTo>
                  <a:pt x="134" y="2"/>
                </a:lnTo>
                <a:lnTo>
                  <a:pt x="137" y="15"/>
                </a:lnTo>
                <a:lnTo>
                  <a:pt x="137" y="18"/>
                </a:lnTo>
                <a:lnTo>
                  <a:pt x="142" y="16"/>
                </a:lnTo>
                <a:lnTo>
                  <a:pt x="148" y="16"/>
                </a:lnTo>
                <a:lnTo>
                  <a:pt x="148" y="15"/>
                </a:lnTo>
                <a:lnTo>
                  <a:pt x="148" y="12"/>
                </a:lnTo>
                <a:lnTo>
                  <a:pt x="148" y="10"/>
                </a:lnTo>
                <a:lnTo>
                  <a:pt x="151" y="10"/>
                </a:lnTo>
                <a:lnTo>
                  <a:pt x="153" y="10"/>
                </a:lnTo>
                <a:lnTo>
                  <a:pt x="156" y="12"/>
                </a:lnTo>
                <a:lnTo>
                  <a:pt x="157" y="13"/>
                </a:lnTo>
                <a:lnTo>
                  <a:pt x="159" y="25"/>
                </a:lnTo>
                <a:lnTo>
                  <a:pt x="162" y="38"/>
                </a:lnTo>
                <a:lnTo>
                  <a:pt x="163" y="44"/>
                </a:lnTo>
                <a:lnTo>
                  <a:pt x="164" y="48"/>
                </a:lnTo>
                <a:lnTo>
                  <a:pt x="166" y="51"/>
                </a:lnTo>
                <a:lnTo>
                  <a:pt x="167" y="51"/>
                </a:lnTo>
                <a:lnTo>
                  <a:pt x="172" y="50"/>
                </a:lnTo>
                <a:lnTo>
                  <a:pt x="179" y="48"/>
                </a:lnTo>
                <a:lnTo>
                  <a:pt x="181" y="48"/>
                </a:lnTo>
                <a:lnTo>
                  <a:pt x="181" y="50"/>
                </a:lnTo>
                <a:lnTo>
                  <a:pt x="182" y="56"/>
                </a:lnTo>
                <a:lnTo>
                  <a:pt x="184" y="59"/>
                </a:lnTo>
                <a:lnTo>
                  <a:pt x="184" y="62"/>
                </a:lnTo>
                <a:lnTo>
                  <a:pt x="185" y="63"/>
                </a:lnTo>
                <a:lnTo>
                  <a:pt x="189" y="62"/>
                </a:lnTo>
                <a:lnTo>
                  <a:pt x="194" y="60"/>
                </a:lnTo>
                <a:lnTo>
                  <a:pt x="198" y="60"/>
                </a:lnTo>
                <a:lnTo>
                  <a:pt x="200" y="63"/>
                </a:lnTo>
                <a:lnTo>
                  <a:pt x="201" y="65"/>
                </a:lnTo>
                <a:lnTo>
                  <a:pt x="204" y="66"/>
                </a:lnTo>
                <a:lnTo>
                  <a:pt x="206" y="66"/>
                </a:lnTo>
                <a:lnTo>
                  <a:pt x="207" y="68"/>
                </a:lnTo>
                <a:lnTo>
                  <a:pt x="208" y="69"/>
                </a:lnTo>
                <a:lnTo>
                  <a:pt x="208" y="73"/>
                </a:lnTo>
                <a:lnTo>
                  <a:pt x="207" y="76"/>
                </a:lnTo>
                <a:lnTo>
                  <a:pt x="200" y="79"/>
                </a:lnTo>
                <a:lnTo>
                  <a:pt x="197" y="79"/>
                </a:lnTo>
                <a:lnTo>
                  <a:pt x="197" y="81"/>
                </a:lnTo>
                <a:lnTo>
                  <a:pt x="197" y="82"/>
                </a:lnTo>
                <a:lnTo>
                  <a:pt x="195" y="85"/>
                </a:lnTo>
                <a:lnTo>
                  <a:pt x="195" y="94"/>
                </a:lnTo>
                <a:lnTo>
                  <a:pt x="194" y="98"/>
                </a:lnTo>
                <a:lnTo>
                  <a:pt x="191" y="98"/>
                </a:lnTo>
                <a:lnTo>
                  <a:pt x="186" y="98"/>
                </a:lnTo>
                <a:lnTo>
                  <a:pt x="179" y="98"/>
                </a:lnTo>
                <a:lnTo>
                  <a:pt x="176" y="98"/>
                </a:lnTo>
                <a:lnTo>
                  <a:pt x="175" y="98"/>
                </a:lnTo>
                <a:lnTo>
                  <a:pt x="175" y="101"/>
                </a:lnTo>
                <a:lnTo>
                  <a:pt x="176" y="107"/>
                </a:lnTo>
                <a:lnTo>
                  <a:pt x="176" y="110"/>
                </a:lnTo>
                <a:lnTo>
                  <a:pt x="175" y="111"/>
                </a:lnTo>
                <a:lnTo>
                  <a:pt x="173" y="111"/>
                </a:lnTo>
                <a:lnTo>
                  <a:pt x="170" y="111"/>
                </a:lnTo>
                <a:lnTo>
                  <a:pt x="169" y="111"/>
                </a:lnTo>
                <a:lnTo>
                  <a:pt x="166" y="113"/>
                </a:lnTo>
                <a:lnTo>
                  <a:pt x="164" y="113"/>
                </a:lnTo>
                <a:lnTo>
                  <a:pt x="167" y="119"/>
                </a:lnTo>
                <a:lnTo>
                  <a:pt x="172" y="122"/>
                </a:lnTo>
                <a:lnTo>
                  <a:pt x="178" y="123"/>
                </a:lnTo>
                <a:lnTo>
                  <a:pt x="184" y="126"/>
                </a:lnTo>
                <a:lnTo>
                  <a:pt x="186" y="126"/>
                </a:lnTo>
                <a:lnTo>
                  <a:pt x="189" y="129"/>
                </a:lnTo>
                <a:lnTo>
                  <a:pt x="194" y="132"/>
                </a:lnTo>
                <a:lnTo>
                  <a:pt x="195" y="135"/>
                </a:lnTo>
                <a:lnTo>
                  <a:pt x="203" y="147"/>
                </a:lnTo>
                <a:lnTo>
                  <a:pt x="204" y="151"/>
                </a:lnTo>
                <a:lnTo>
                  <a:pt x="206" y="154"/>
                </a:lnTo>
                <a:lnTo>
                  <a:pt x="206" y="155"/>
                </a:lnTo>
                <a:lnTo>
                  <a:pt x="204" y="160"/>
                </a:lnTo>
                <a:lnTo>
                  <a:pt x="203" y="163"/>
                </a:lnTo>
                <a:lnTo>
                  <a:pt x="201" y="166"/>
                </a:lnTo>
                <a:lnTo>
                  <a:pt x="201" y="167"/>
                </a:lnTo>
                <a:lnTo>
                  <a:pt x="200" y="172"/>
                </a:lnTo>
                <a:lnTo>
                  <a:pt x="198" y="176"/>
                </a:lnTo>
                <a:lnTo>
                  <a:pt x="197" y="179"/>
                </a:lnTo>
                <a:lnTo>
                  <a:pt x="195" y="182"/>
                </a:lnTo>
                <a:lnTo>
                  <a:pt x="194" y="186"/>
                </a:lnTo>
                <a:lnTo>
                  <a:pt x="194" y="189"/>
                </a:lnTo>
                <a:lnTo>
                  <a:pt x="194" y="191"/>
                </a:lnTo>
                <a:lnTo>
                  <a:pt x="192" y="194"/>
                </a:lnTo>
                <a:lnTo>
                  <a:pt x="189" y="195"/>
                </a:lnTo>
                <a:lnTo>
                  <a:pt x="189" y="196"/>
                </a:lnTo>
                <a:lnTo>
                  <a:pt x="186" y="198"/>
                </a:lnTo>
                <a:lnTo>
                  <a:pt x="185" y="199"/>
                </a:lnTo>
                <a:lnTo>
                  <a:pt x="185" y="201"/>
                </a:lnTo>
                <a:lnTo>
                  <a:pt x="184" y="202"/>
                </a:lnTo>
                <a:lnTo>
                  <a:pt x="182" y="202"/>
                </a:lnTo>
                <a:lnTo>
                  <a:pt x="182" y="204"/>
                </a:lnTo>
                <a:lnTo>
                  <a:pt x="179" y="207"/>
                </a:lnTo>
                <a:lnTo>
                  <a:pt x="178" y="208"/>
                </a:lnTo>
                <a:lnTo>
                  <a:pt x="178" y="211"/>
                </a:lnTo>
                <a:lnTo>
                  <a:pt x="176" y="213"/>
                </a:lnTo>
                <a:lnTo>
                  <a:pt x="175" y="214"/>
                </a:lnTo>
                <a:lnTo>
                  <a:pt x="173" y="217"/>
                </a:lnTo>
                <a:lnTo>
                  <a:pt x="172" y="217"/>
                </a:lnTo>
                <a:lnTo>
                  <a:pt x="167" y="220"/>
                </a:lnTo>
                <a:lnTo>
                  <a:pt x="164" y="220"/>
                </a:lnTo>
                <a:lnTo>
                  <a:pt x="160" y="221"/>
                </a:lnTo>
                <a:lnTo>
                  <a:pt x="154" y="224"/>
                </a:lnTo>
                <a:lnTo>
                  <a:pt x="150" y="226"/>
                </a:lnTo>
                <a:lnTo>
                  <a:pt x="147" y="232"/>
                </a:lnTo>
                <a:lnTo>
                  <a:pt x="147" y="237"/>
                </a:lnTo>
                <a:lnTo>
                  <a:pt x="145" y="240"/>
                </a:lnTo>
                <a:lnTo>
                  <a:pt x="142" y="242"/>
                </a:lnTo>
                <a:lnTo>
                  <a:pt x="142" y="243"/>
                </a:lnTo>
                <a:lnTo>
                  <a:pt x="142" y="248"/>
                </a:lnTo>
                <a:lnTo>
                  <a:pt x="141" y="248"/>
                </a:lnTo>
                <a:lnTo>
                  <a:pt x="137" y="248"/>
                </a:lnTo>
                <a:lnTo>
                  <a:pt x="132" y="246"/>
                </a:lnTo>
                <a:lnTo>
                  <a:pt x="128" y="245"/>
                </a:lnTo>
                <a:lnTo>
                  <a:pt x="123" y="245"/>
                </a:lnTo>
                <a:lnTo>
                  <a:pt x="122" y="245"/>
                </a:lnTo>
                <a:lnTo>
                  <a:pt x="122" y="248"/>
                </a:lnTo>
                <a:lnTo>
                  <a:pt x="123" y="252"/>
                </a:lnTo>
                <a:lnTo>
                  <a:pt x="122" y="259"/>
                </a:lnTo>
                <a:lnTo>
                  <a:pt x="122" y="262"/>
                </a:lnTo>
                <a:lnTo>
                  <a:pt x="119" y="262"/>
                </a:lnTo>
                <a:lnTo>
                  <a:pt x="112" y="262"/>
                </a:lnTo>
                <a:lnTo>
                  <a:pt x="115" y="265"/>
                </a:lnTo>
                <a:lnTo>
                  <a:pt x="112" y="267"/>
                </a:lnTo>
                <a:lnTo>
                  <a:pt x="110" y="267"/>
                </a:lnTo>
                <a:lnTo>
                  <a:pt x="109" y="267"/>
                </a:lnTo>
                <a:lnTo>
                  <a:pt x="104" y="267"/>
                </a:lnTo>
                <a:lnTo>
                  <a:pt x="101" y="268"/>
                </a:lnTo>
                <a:lnTo>
                  <a:pt x="100" y="270"/>
                </a:lnTo>
                <a:lnTo>
                  <a:pt x="100" y="271"/>
                </a:lnTo>
                <a:lnTo>
                  <a:pt x="99" y="274"/>
                </a:lnTo>
                <a:lnTo>
                  <a:pt x="97" y="273"/>
                </a:lnTo>
                <a:lnTo>
                  <a:pt x="96" y="271"/>
                </a:lnTo>
                <a:lnTo>
                  <a:pt x="93" y="265"/>
                </a:lnTo>
                <a:lnTo>
                  <a:pt x="93" y="262"/>
                </a:lnTo>
                <a:lnTo>
                  <a:pt x="91" y="262"/>
                </a:lnTo>
                <a:lnTo>
                  <a:pt x="90" y="262"/>
                </a:lnTo>
                <a:lnTo>
                  <a:pt x="88" y="259"/>
                </a:lnTo>
                <a:lnTo>
                  <a:pt x="87" y="258"/>
                </a:lnTo>
                <a:lnTo>
                  <a:pt x="85" y="259"/>
                </a:lnTo>
                <a:lnTo>
                  <a:pt x="85" y="261"/>
                </a:lnTo>
                <a:lnTo>
                  <a:pt x="85" y="262"/>
                </a:lnTo>
                <a:lnTo>
                  <a:pt x="87" y="265"/>
                </a:lnTo>
                <a:lnTo>
                  <a:pt x="88" y="267"/>
                </a:lnTo>
                <a:lnTo>
                  <a:pt x="88" y="270"/>
                </a:lnTo>
                <a:lnTo>
                  <a:pt x="88" y="271"/>
                </a:lnTo>
                <a:lnTo>
                  <a:pt x="85" y="270"/>
                </a:lnTo>
                <a:lnTo>
                  <a:pt x="84" y="271"/>
                </a:lnTo>
                <a:lnTo>
                  <a:pt x="81" y="271"/>
                </a:lnTo>
                <a:lnTo>
                  <a:pt x="79" y="274"/>
                </a:lnTo>
                <a:lnTo>
                  <a:pt x="77" y="273"/>
                </a:lnTo>
                <a:lnTo>
                  <a:pt x="74" y="273"/>
                </a:lnTo>
                <a:lnTo>
                  <a:pt x="72" y="271"/>
                </a:lnTo>
                <a:lnTo>
                  <a:pt x="69" y="268"/>
                </a:lnTo>
                <a:lnTo>
                  <a:pt x="69" y="264"/>
                </a:lnTo>
                <a:lnTo>
                  <a:pt x="66" y="261"/>
                </a:lnTo>
                <a:lnTo>
                  <a:pt x="68" y="258"/>
                </a:lnTo>
                <a:lnTo>
                  <a:pt x="72" y="258"/>
                </a:lnTo>
                <a:lnTo>
                  <a:pt x="74" y="255"/>
                </a:lnTo>
                <a:lnTo>
                  <a:pt x="75" y="254"/>
                </a:lnTo>
                <a:lnTo>
                  <a:pt x="74" y="252"/>
                </a:lnTo>
                <a:lnTo>
                  <a:pt x="71" y="254"/>
                </a:lnTo>
                <a:lnTo>
                  <a:pt x="69" y="255"/>
                </a:lnTo>
                <a:lnTo>
                  <a:pt x="68" y="255"/>
                </a:lnTo>
                <a:lnTo>
                  <a:pt x="66" y="255"/>
                </a:lnTo>
                <a:lnTo>
                  <a:pt x="66" y="257"/>
                </a:lnTo>
                <a:lnTo>
                  <a:pt x="65" y="257"/>
                </a:lnTo>
                <a:lnTo>
                  <a:pt x="63" y="258"/>
                </a:lnTo>
                <a:lnTo>
                  <a:pt x="62" y="259"/>
                </a:lnTo>
                <a:lnTo>
                  <a:pt x="60" y="259"/>
                </a:lnTo>
                <a:lnTo>
                  <a:pt x="59" y="257"/>
                </a:lnTo>
                <a:lnTo>
                  <a:pt x="57" y="257"/>
                </a:lnTo>
                <a:lnTo>
                  <a:pt x="56" y="255"/>
                </a:lnTo>
                <a:lnTo>
                  <a:pt x="57" y="254"/>
                </a:lnTo>
                <a:lnTo>
                  <a:pt x="60" y="251"/>
                </a:lnTo>
                <a:lnTo>
                  <a:pt x="65" y="246"/>
                </a:lnTo>
                <a:lnTo>
                  <a:pt x="65" y="243"/>
                </a:lnTo>
                <a:lnTo>
                  <a:pt x="63" y="240"/>
                </a:lnTo>
                <a:lnTo>
                  <a:pt x="63" y="237"/>
                </a:lnTo>
                <a:lnTo>
                  <a:pt x="63" y="235"/>
                </a:lnTo>
                <a:lnTo>
                  <a:pt x="65" y="233"/>
                </a:lnTo>
                <a:lnTo>
                  <a:pt x="66" y="235"/>
                </a:lnTo>
                <a:lnTo>
                  <a:pt x="68" y="239"/>
                </a:lnTo>
                <a:lnTo>
                  <a:pt x="69" y="237"/>
                </a:lnTo>
                <a:lnTo>
                  <a:pt x="69" y="236"/>
                </a:lnTo>
                <a:lnTo>
                  <a:pt x="69" y="233"/>
                </a:lnTo>
                <a:lnTo>
                  <a:pt x="69" y="230"/>
                </a:lnTo>
                <a:lnTo>
                  <a:pt x="66" y="229"/>
                </a:lnTo>
                <a:lnTo>
                  <a:pt x="62" y="226"/>
                </a:lnTo>
                <a:lnTo>
                  <a:pt x="57" y="223"/>
                </a:lnTo>
                <a:lnTo>
                  <a:pt x="55" y="223"/>
                </a:lnTo>
                <a:lnTo>
                  <a:pt x="52" y="223"/>
                </a:lnTo>
                <a:lnTo>
                  <a:pt x="49" y="223"/>
                </a:lnTo>
                <a:lnTo>
                  <a:pt x="44" y="221"/>
                </a:lnTo>
                <a:lnTo>
                  <a:pt x="41" y="220"/>
                </a:lnTo>
                <a:lnTo>
                  <a:pt x="41" y="217"/>
                </a:lnTo>
                <a:lnTo>
                  <a:pt x="40" y="216"/>
                </a:lnTo>
                <a:lnTo>
                  <a:pt x="37" y="216"/>
                </a:lnTo>
                <a:lnTo>
                  <a:pt x="36" y="218"/>
                </a:lnTo>
                <a:lnTo>
                  <a:pt x="30" y="217"/>
                </a:lnTo>
                <a:lnTo>
                  <a:pt x="28" y="216"/>
                </a:lnTo>
                <a:lnTo>
                  <a:pt x="27" y="214"/>
                </a:lnTo>
                <a:lnTo>
                  <a:pt x="25" y="211"/>
                </a:lnTo>
                <a:lnTo>
                  <a:pt x="28" y="204"/>
                </a:lnTo>
                <a:lnTo>
                  <a:pt x="33" y="204"/>
                </a:lnTo>
                <a:lnTo>
                  <a:pt x="36" y="205"/>
                </a:lnTo>
                <a:lnTo>
                  <a:pt x="38" y="204"/>
                </a:lnTo>
                <a:lnTo>
                  <a:pt x="36" y="201"/>
                </a:lnTo>
                <a:lnTo>
                  <a:pt x="38" y="199"/>
                </a:lnTo>
                <a:lnTo>
                  <a:pt x="43" y="201"/>
                </a:lnTo>
                <a:lnTo>
                  <a:pt x="44" y="199"/>
                </a:lnTo>
                <a:lnTo>
                  <a:pt x="41" y="196"/>
                </a:lnTo>
                <a:lnTo>
                  <a:pt x="37" y="195"/>
                </a:lnTo>
                <a:lnTo>
                  <a:pt x="37" y="194"/>
                </a:lnTo>
                <a:lnTo>
                  <a:pt x="37" y="192"/>
                </a:lnTo>
                <a:lnTo>
                  <a:pt x="34" y="195"/>
                </a:lnTo>
                <a:lnTo>
                  <a:pt x="33" y="194"/>
                </a:lnTo>
                <a:lnTo>
                  <a:pt x="33" y="195"/>
                </a:lnTo>
                <a:lnTo>
                  <a:pt x="30" y="195"/>
                </a:lnTo>
                <a:lnTo>
                  <a:pt x="27" y="196"/>
                </a:lnTo>
                <a:lnTo>
                  <a:pt x="21" y="185"/>
                </a:lnTo>
                <a:lnTo>
                  <a:pt x="19" y="170"/>
                </a:lnTo>
                <a:lnTo>
                  <a:pt x="15" y="167"/>
                </a:lnTo>
                <a:lnTo>
                  <a:pt x="11" y="157"/>
                </a:lnTo>
                <a:lnTo>
                  <a:pt x="12" y="144"/>
                </a:lnTo>
                <a:lnTo>
                  <a:pt x="8" y="139"/>
                </a:lnTo>
                <a:lnTo>
                  <a:pt x="3" y="138"/>
                </a:lnTo>
                <a:lnTo>
                  <a:pt x="2" y="135"/>
                </a:lnTo>
                <a:lnTo>
                  <a:pt x="0" y="132"/>
                </a:lnTo>
                <a:lnTo>
                  <a:pt x="0" y="126"/>
                </a:lnTo>
                <a:lnTo>
                  <a:pt x="21" y="116"/>
                </a:lnTo>
                <a:lnTo>
                  <a:pt x="27" y="120"/>
                </a:lnTo>
                <a:lnTo>
                  <a:pt x="31" y="119"/>
                </a:lnTo>
                <a:lnTo>
                  <a:pt x="34" y="109"/>
                </a:lnTo>
                <a:lnTo>
                  <a:pt x="37" y="104"/>
                </a:lnTo>
                <a:lnTo>
                  <a:pt x="36" y="97"/>
                </a:lnTo>
                <a:lnTo>
                  <a:pt x="41" y="92"/>
                </a:lnTo>
                <a:lnTo>
                  <a:pt x="40" y="89"/>
                </a:lnTo>
                <a:lnTo>
                  <a:pt x="46" y="85"/>
                </a:lnTo>
                <a:lnTo>
                  <a:pt x="40" y="68"/>
                </a:lnTo>
                <a:lnTo>
                  <a:pt x="46" y="68"/>
                </a:lnTo>
                <a:lnTo>
                  <a:pt x="37" y="59"/>
                </a:lnTo>
                <a:lnTo>
                  <a:pt x="38" y="56"/>
                </a:lnTo>
                <a:lnTo>
                  <a:pt x="37" y="53"/>
                </a:lnTo>
                <a:lnTo>
                  <a:pt x="50" y="40"/>
                </a:lnTo>
                <a:lnTo>
                  <a:pt x="59" y="32"/>
                </a:lnTo>
                <a:lnTo>
                  <a:pt x="74" y="47"/>
                </a:lnTo>
                <a:lnTo>
                  <a:pt x="87" y="34"/>
                </a:lnTo>
                <a:lnTo>
                  <a:pt x="84" y="31"/>
                </a:lnTo>
                <a:lnTo>
                  <a:pt x="97" y="19"/>
                </a:lnTo>
                <a:lnTo>
                  <a:pt x="97" y="18"/>
                </a:lnTo>
                <a:lnTo>
                  <a:pt x="101" y="15"/>
                </a:lnTo>
                <a:lnTo>
                  <a:pt x="104" y="16"/>
                </a:lnTo>
                <a:lnTo>
                  <a:pt x="107" y="13"/>
                </a:lnTo>
                <a:lnTo>
                  <a:pt x="103" y="7"/>
                </a:lnTo>
                <a:lnTo>
                  <a:pt x="101" y="6"/>
                </a:lnTo>
                <a:lnTo>
                  <a:pt x="134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48" name="Freeform 270"/>
          <p:cNvSpPr>
            <a:spLocks/>
          </p:cNvSpPr>
          <p:nvPr/>
        </p:nvSpPr>
        <p:spPr bwMode="auto">
          <a:xfrm rot="21334256">
            <a:off x="4760048" y="2194981"/>
            <a:ext cx="978238" cy="600874"/>
          </a:xfrm>
          <a:custGeom>
            <a:avLst/>
            <a:gdLst>
              <a:gd name="T0" fmla="*/ 2147483647 w 257"/>
              <a:gd name="T1" fmla="*/ 2147483647 h 163"/>
              <a:gd name="T2" fmla="*/ 2147483647 w 257"/>
              <a:gd name="T3" fmla="*/ 2147483647 h 163"/>
              <a:gd name="T4" fmla="*/ 2147483647 w 257"/>
              <a:gd name="T5" fmla="*/ 2147483647 h 163"/>
              <a:gd name="T6" fmla="*/ 2147483647 w 257"/>
              <a:gd name="T7" fmla="*/ 2147483647 h 163"/>
              <a:gd name="T8" fmla="*/ 2147483647 w 257"/>
              <a:gd name="T9" fmla="*/ 2147483647 h 163"/>
              <a:gd name="T10" fmla="*/ 2147483647 w 257"/>
              <a:gd name="T11" fmla="*/ 2147483647 h 163"/>
              <a:gd name="T12" fmla="*/ 2147483647 w 257"/>
              <a:gd name="T13" fmla="*/ 2147483647 h 163"/>
              <a:gd name="T14" fmla="*/ 2147483647 w 257"/>
              <a:gd name="T15" fmla="*/ 2147483647 h 163"/>
              <a:gd name="T16" fmla="*/ 2147483647 w 257"/>
              <a:gd name="T17" fmla="*/ 2147483647 h 163"/>
              <a:gd name="T18" fmla="*/ 2147483647 w 257"/>
              <a:gd name="T19" fmla="*/ 2147483647 h 163"/>
              <a:gd name="T20" fmla="*/ 2147483647 w 257"/>
              <a:gd name="T21" fmla="*/ 2147483647 h 163"/>
              <a:gd name="T22" fmla="*/ 2147483647 w 257"/>
              <a:gd name="T23" fmla="*/ 2147483647 h 163"/>
              <a:gd name="T24" fmla="*/ 2147483647 w 257"/>
              <a:gd name="T25" fmla="*/ 2147483647 h 163"/>
              <a:gd name="T26" fmla="*/ 2147483647 w 257"/>
              <a:gd name="T27" fmla="*/ 2147483647 h 163"/>
              <a:gd name="T28" fmla="*/ 2147483647 w 257"/>
              <a:gd name="T29" fmla="*/ 2147483647 h 163"/>
              <a:gd name="T30" fmla="*/ 2147483647 w 257"/>
              <a:gd name="T31" fmla="*/ 2147483647 h 163"/>
              <a:gd name="T32" fmla="*/ 2147483647 w 257"/>
              <a:gd name="T33" fmla="*/ 2147483647 h 163"/>
              <a:gd name="T34" fmla="*/ 2147483647 w 257"/>
              <a:gd name="T35" fmla="*/ 2147483647 h 163"/>
              <a:gd name="T36" fmla="*/ 2147483647 w 257"/>
              <a:gd name="T37" fmla="*/ 2147483647 h 163"/>
              <a:gd name="T38" fmla="*/ 2147483647 w 257"/>
              <a:gd name="T39" fmla="*/ 2147483647 h 163"/>
              <a:gd name="T40" fmla="*/ 2147483647 w 257"/>
              <a:gd name="T41" fmla="*/ 2147483647 h 163"/>
              <a:gd name="T42" fmla="*/ 2147483647 w 257"/>
              <a:gd name="T43" fmla="*/ 2147483647 h 163"/>
              <a:gd name="T44" fmla="*/ 2147483647 w 257"/>
              <a:gd name="T45" fmla="*/ 2147483647 h 163"/>
              <a:gd name="T46" fmla="*/ 0 w 257"/>
              <a:gd name="T47" fmla="*/ 2147483647 h 163"/>
              <a:gd name="T48" fmla="*/ 2147483647 w 257"/>
              <a:gd name="T49" fmla="*/ 2147483647 h 163"/>
              <a:gd name="T50" fmla="*/ 2147483647 w 257"/>
              <a:gd name="T51" fmla="*/ 2147483647 h 163"/>
              <a:gd name="T52" fmla="*/ 2147483647 w 257"/>
              <a:gd name="T53" fmla="*/ 2147483647 h 163"/>
              <a:gd name="T54" fmla="*/ 2147483647 w 257"/>
              <a:gd name="T55" fmla="*/ 2147483647 h 163"/>
              <a:gd name="T56" fmla="*/ 2147483647 w 257"/>
              <a:gd name="T57" fmla="*/ 2147483647 h 163"/>
              <a:gd name="T58" fmla="*/ 2147483647 w 257"/>
              <a:gd name="T59" fmla="*/ 2147483647 h 163"/>
              <a:gd name="T60" fmla="*/ 2147483647 w 257"/>
              <a:gd name="T61" fmla="*/ 2147483647 h 163"/>
              <a:gd name="T62" fmla="*/ 2147483647 w 257"/>
              <a:gd name="T63" fmla="*/ 2147483647 h 163"/>
              <a:gd name="T64" fmla="*/ 2147483647 w 257"/>
              <a:gd name="T65" fmla="*/ 2147483647 h 163"/>
              <a:gd name="T66" fmla="*/ 2147483647 w 257"/>
              <a:gd name="T67" fmla="*/ 2147483647 h 163"/>
              <a:gd name="T68" fmla="*/ 2147483647 w 257"/>
              <a:gd name="T69" fmla="*/ 2147483647 h 163"/>
              <a:gd name="T70" fmla="*/ 2147483647 w 257"/>
              <a:gd name="T71" fmla="*/ 2147483647 h 163"/>
              <a:gd name="T72" fmla="*/ 2147483647 w 257"/>
              <a:gd name="T73" fmla="*/ 2147483647 h 163"/>
              <a:gd name="T74" fmla="*/ 2147483647 w 257"/>
              <a:gd name="T75" fmla="*/ 2147483647 h 163"/>
              <a:gd name="T76" fmla="*/ 2147483647 w 257"/>
              <a:gd name="T77" fmla="*/ 2147483647 h 163"/>
              <a:gd name="T78" fmla="*/ 2147483647 w 257"/>
              <a:gd name="T79" fmla="*/ 2147483647 h 163"/>
              <a:gd name="T80" fmla="*/ 2147483647 w 257"/>
              <a:gd name="T81" fmla="*/ 2147483647 h 163"/>
              <a:gd name="T82" fmla="*/ 2147483647 w 257"/>
              <a:gd name="T83" fmla="*/ 0 h 163"/>
              <a:gd name="T84" fmla="*/ 2147483647 w 257"/>
              <a:gd name="T85" fmla="*/ 2147483647 h 163"/>
              <a:gd name="T86" fmla="*/ 2147483647 w 257"/>
              <a:gd name="T87" fmla="*/ 2147483647 h 163"/>
              <a:gd name="T88" fmla="*/ 2147483647 w 257"/>
              <a:gd name="T89" fmla="*/ 2147483647 h 16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57"/>
              <a:gd name="T136" fmla="*/ 0 h 163"/>
              <a:gd name="T137" fmla="*/ 257 w 257"/>
              <a:gd name="T138" fmla="*/ 163 h 16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57" h="163">
                <a:moveTo>
                  <a:pt x="254" y="18"/>
                </a:moveTo>
                <a:lnTo>
                  <a:pt x="251" y="57"/>
                </a:lnTo>
                <a:lnTo>
                  <a:pt x="252" y="59"/>
                </a:lnTo>
                <a:lnTo>
                  <a:pt x="252" y="60"/>
                </a:lnTo>
                <a:lnTo>
                  <a:pt x="251" y="61"/>
                </a:lnTo>
                <a:lnTo>
                  <a:pt x="249" y="64"/>
                </a:lnTo>
                <a:lnTo>
                  <a:pt x="248" y="66"/>
                </a:lnTo>
                <a:lnTo>
                  <a:pt x="249" y="67"/>
                </a:lnTo>
                <a:lnTo>
                  <a:pt x="249" y="70"/>
                </a:lnTo>
                <a:lnTo>
                  <a:pt x="248" y="70"/>
                </a:lnTo>
                <a:lnTo>
                  <a:pt x="248" y="72"/>
                </a:lnTo>
                <a:lnTo>
                  <a:pt x="248" y="75"/>
                </a:lnTo>
                <a:lnTo>
                  <a:pt x="257" y="75"/>
                </a:lnTo>
                <a:lnTo>
                  <a:pt x="257" y="88"/>
                </a:lnTo>
                <a:lnTo>
                  <a:pt x="252" y="85"/>
                </a:lnTo>
                <a:lnTo>
                  <a:pt x="251" y="85"/>
                </a:lnTo>
                <a:lnTo>
                  <a:pt x="251" y="86"/>
                </a:lnTo>
                <a:lnTo>
                  <a:pt x="248" y="85"/>
                </a:lnTo>
                <a:lnTo>
                  <a:pt x="219" y="82"/>
                </a:lnTo>
                <a:lnTo>
                  <a:pt x="208" y="82"/>
                </a:lnTo>
                <a:lnTo>
                  <a:pt x="207" y="89"/>
                </a:lnTo>
                <a:lnTo>
                  <a:pt x="188" y="88"/>
                </a:lnTo>
                <a:lnTo>
                  <a:pt x="188" y="91"/>
                </a:lnTo>
                <a:lnTo>
                  <a:pt x="186" y="95"/>
                </a:lnTo>
                <a:lnTo>
                  <a:pt x="181" y="94"/>
                </a:lnTo>
                <a:lnTo>
                  <a:pt x="172" y="92"/>
                </a:lnTo>
                <a:lnTo>
                  <a:pt x="172" y="100"/>
                </a:lnTo>
                <a:lnTo>
                  <a:pt x="169" y="98"/>
                </a:lnTo>
                <a:lnTo>
                  <a:pt x="164" y="97"/>
                </a:lnTo>
                <a:lnTo>
                  <a:pt x="161" y="97"/>
                </a:lnTo>
                <a:lnTo>
                  <a:pt x="159" y="120"/>
                </a:lnTo>
                <a:lnTo>
                  <a:pt x="161" y="124"/>
                </a:lnTo>
                <a:lnTo>
                  <a:pt x="166" y="124"/>
                </a:lnTo>
                <a:lnTo>
                  <a:pt x="163" y="139"/>
                </a:lnTo>
                <a:lnTo>
                  <a:pt x="159" y="136"/>
                </a:lnTo>
                <a:lnTo>
                  <a:pt x="154" y="135"/>
                </a:lnTo>
                <a:lnTo>
                  <a:pt x="147" y="144"/>
                </a:lnTo>
                <a:lnTo>
                  <a:pt x="144" y="141"/>
                </a:lnTo>
                <a:lnTo>
                  <a:pt x="142" y="138"/>
                </a:lnTo>
                <a:lnTo>
                  <a:pt x="135" y="145"/>
                </a:lnTo>
                <a:lnTo>
                  <a:pt x="119" y="132"/>
                </a:lnTo>
                <a:lnTo>
                  <a:pt x="110" y="141"/>
                </a:lnTo>
                <a:lnTo>
                  <a:pt x="107" y="141"/>
                </a:lnTo>
                <a:lnTo>
                  <a:pt x="106" y="141"/>
                </a:lnTo>
                <a:lnTo>
                  <a:pt x="93" y="163"/>
                </a:lnTo>
                <a:lnTo>
                  <a:pt x="87" y="160"/>
                </a:lnTo>
                <a:lnTo>
                  <a:pt x="84" y="163"/>
                </a:lnTo>
                <a:lnTo>
                  <a:pt x="76" y="158"/>
                </a:lnTo>
                <a:lnTo>
                  <a:pt x="75" y="161"/>
                </a:lnTo>
                <a:lnTo>
                  <a:pt x="72" y="160"/>
                </a:lnTo>
                <a:lnTo>
                  <a:pt x="54" y="158"/>
                </a:lnTo>
                <a:lnTo>
                  <a:pt x="59" y="149"/>
                </a:lnTo>
                <a:lnTo>
                  <a:pt x="32" y="148"/>
                </a:lnTo>
                <a:lnTo>
                  <a:pt x="31" y="151"/>
                </a:lnTo>
                <a:lnTo>
                  <a:pt x="31" y="160"/>
                </a:lnTo>
                <a:lnTo>
                  <a:pt x="28" y="157"/>
                </a:lnTo>
                <a:lnTo>
                  <a:pt x="25" y="158"/>
                </a:lnTo>
                <a:lnTo>
                  <a:pt x="24" y="158"/>
                </a:lnTo>
                <a:lnTo>
                  <a:pt x="25" y="155"/>
                </a:lnTo>
                <a:lnTo>
                  <a:pt x="24" y="155"/>
                </a:lnTo>
                <a:lnTo>
                  <a:pt x="24" y="154"/>
                </a:lnTo>
                <a:lnTo>
                  <a:pt x="21" y="154"/>
                </a:lnTo>
                <a:lnTo>
                  <a:pt x="16" y="157"/>
                </a:lnTo>
                <a:lnTo>
                  <a:pt x="15" y="157"/>
                </a:lnTo>
                <a:lnTo>
                  <a:pt x="12" y="154"/>
                </a:lnTo>
                <a:lnTo>
                  <a:pt x="10" y="152"/>
                </a:lnTo>
                <a:lnTo>
                  <a:pt x="8" y="152"/>
                </a:lnTo>
                <a:lnTo>
                  <a:pt x="8" y="154"/>
                </a:lnTo>
                <a:lnTo>
                  <a:pt x="6" y="155"/>
                </a:lnTo>
                <a:lnTo>
                  <a:pt x="5" y="155"/>
                </a:lnTo>
                <a:lnTo>
                  <a:pt x="0" y="154"/>
                </a:lnTo>
                <a:lnTo>
                  <a:pt x="0" y="151"/>
                </a:lnTo>
                <a:lnTo>
                  <a:pt x="3" y="151"/>
                </a:lnTo>
                <a:lnTo>
                  <a:pt x="5" y="135"/>
                </a:lnTo>
                <a:lnTo>
                  <a:pt x="6" y="116"/>
                </a:lnTo>
                <a:lnTo>
                  <a:pt x="9" y="116"/>
                </a:lnTo>
                <a:lnTo>
                  <a:pt x="10" y="110"/>
                </a:lnTo>
                <a:lnTo>
                  <a:pt x="2" y="110"/>
                </a:lnTo>
                <a:lnTo>
                  <a:pt x="3" y="88"/>
                </a:lnTo>
                <a:lnTo>
                  <a:pt x="12" y="88"/>
                </a:lnTo>
                <a:lnTo>
                  <a:pt x="12" y="76"/>
                </a:lnTo>
                <a:lnTo>
                  <a:pt x="12" y="72"/>
                </a:lnTo>
                <a:lnTo>
                  <a:pt x="15" y="67"/>
                </a:lnTo>
                <a:lnTo>
                  <a:pt x="16" y="69"/>
                </a:lnTo>
                <a:lnTo>
                  <a:pt x="18" y="69"/>
                </a:lnTo>
                <a:lnTo>
                  <a:pt x="19" y="69"/>
                </a:lnTo>
                <a:lnTo>
                  <a:pt x="21" y="69"/>
                </a:lnTo>
                <a:lnTo>
                  <a:pt x="22" y="67"/>
                </a:lnTo>
                <a:lnTo>
                  <a:pt x="21" y="66"/>
                </a:lnTo>
                <a:lnTo>
                  <a:pt x="24" y="63"/>
                </a:lnTo>
                <a:lnTo>
                  <a:pt x="25" y="63"/>
                </a:lnTo>
                <a:lnTo>
                  <a:pt x="27" y="60"/>
                </a:lnTo>
                <a:lnTo>
                  <a:pt x="31" y="63"/>
                </a:lnTo>
                <a:lnTo>
                  <a:pt x="34" y="29"/>
                </a:lnTo>
                <a:lnTo>
                  <a:pt x="41" y="19"/>
                </a:lnTo>
                <a:lnTo>
                  <a:pt x="46" y="19"/>
                </a:lnTo>
                <a:lnTo>
                  <a:pt x="46" y="15"/>
                </a:lnTo>
                <a:lnTo>
                  <a:pt x="59" y="16"/>
                </a:lnTo>
                <a:lnTo>
                  <a:pt x="60" y="4"/>
                </a:lnTo>
                <a:lnTo>
                  <a:pt x="72" y="4"/>
                </a:lnTo>
                <a:lnTo>
                  <a:pt x="72" y="12"/>
                </a:lnTo>
                <a:lnTo>
                  <a:pt x="75" y="12"/>
                </a:lnTo>
                <a:lnTo>
                  <a:pt x="82" y="13"/>
                </a:lnTo>
                <a:lnTo>
                  <a:pt x="90" y="12"/>
                </a:lnTo>
                <a:lnTo>
                  <a:pt x="91" y="12"/>
                </a:lnTo>
                <a:lnTo>
                  <a:pt x="98" y="16"/>
                </a:lnTo>
                <a:lnTo>
                  <a:pt x="132" y="18"/>
                </a:lnTo>
                <a:lnTo>
                  <a:pt x="134" y="19"/>
                </a:lnTo>
                <a:lnTo>
                  <a:pt x="147" y="19"/>
                </a:lnTo>
                <a:lnTo>
                  <a:pt x="151" y="16"/>
                </a:lnTo>
                <a:lnTo>
                  <a:pt x="153" y="16"/>
                </a:lnTo>
                <a:lnTo>
                  <a:pt x="164" y="20"/>
                </a:lnTo>
                <a:lnTo>
                  <a:pt x="166" y="22"/>
                </a:lnTo>
                <a:lnTo>
                  <a:pt x="167" y="25"/>
                </a:lnTo>
                <a:lnTo>
                  <a:pt x="169" y="26"/>
                </a:lnTo>
                <a:lnTo>
                  <a:pt x="181" y="31"/>
                </a:lnTo>
                <a:lnTo>
                  <a:pt x="183" y="29"/>
                </a:lnTo>
                <a:lnTo>
                  <a:pt x="186" y="29"/>
                </a:lnTo>
                <a:lnTo>
                  <a:pt x="186" y="32"/>
                </a:lnTo>
                <a:lnTo>
                  <a:pt x="211" y="32"/>
                </a:lnTo>
                <a:lnTo>
                  <a:pt x="213" y="9"/>
                </a:lnTo>
                <a:lnTo>
                  <a:pt x="208" y="9"/>
                </a:lnTo>
                <a:lnTo>
                  <a:pt x="213" y="4"/>
                </a:lnTo>
                <a:lnTo>
                  <a:pt x="213" y="1"/>
                </a:lnTo>
                <a:lnTo>
                  <a:pt x="211" y="0"/>
                </a:lnTo>
                <a:lnTo>
                  <a:pt x="216" y="1"/>
                </a:lnTo>
                <a:lnTo>
                  <a:pt x="217" y="1"/>
                </a:lnTo>
                <a:lnTo>
                  <a:pt x="219" y="4"/>
                </a:lnTo>
                <a:lnTo>
                  <a:pt x="216" y="6"/>
                </a:lnTo>
                <a:lnTo>
                  <a:pt x="216" y="7"/>
                </a:lnTo>
                <a:lnTo>
                  <a:pt x="217" y="9"/>
                </a:lnTo>
                <a:lnTo>
                  <a:pt x="230" y="10"/>
                </a:lnTo>
                <a:lnTo>
                  <a:pt x="230" y="16"/>
                </a:lnTo>
                <a:lnTo>
                  <a:pt x="254" y="1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9" name="Freeform 271"/>
          <p:cNvSpPr>
            <a:spLocks noEditPoints="1"/>
          </p:cNvSpPr>
          <p:nvPr/>
        </p:nvSpPr>
        <p:spPr bwMode="auto">
          <a:xfrm rot="21334256">
            <a:off x="2842321" y="2230477"/>
            <a:ext cx="1095221" cy="879852"/>
          </a:xfrm>
          <a:custGeom>
            <a:avLst/>
            <a:gdLst>
              <a:gd name="T0" fmla="*/ 2147483647 w 288"/>
              <a:gd name="T1" fmla="*/ 2147483647 h 237"/>
              <a:gd name="T2" fmla="*/ 2147483647 w 288"/>
              <a:gd name="T3" fmla="*/ 2147483647 h 237"/>
              <a:gd name="T4" fmla="*/ 2147483647 w 288"/>
              <a:gd name="T5" fmla="*/ 2147483647 h 237"/>
              <a:gd name="T6" fmla="*/ 2147483647 w 288"/>
              <a:gd name="T7" fmla="*/ 2147483647 h 237"/>
              <a:gd name="T8" fmla="*/ 2147483647 w 288"/>
              <a:gd name="T9" fmla="*/ 2147483647 h 237"/>
              <a:gd name="T10" fmla="*/ 2147483647 w 288"/>
              <a:gd name="T11" fmla="*/ 2147483647 h 237"/>
              <a:gd name="T12" fmla="*/ 2147483647 w 288"/>
              <a:gd name="T13" fmla="*/ 2147483647 h 237"/>
              <a:gd name="T14" fmla="*/ 2147483647 w 288"/>
              <a:gd name="T15" fmla="*/ 2147483647 h 237"/>
              <a:gd name="T16" fmla="*/ 2147483647 w 288"/>
              <a:gd name="T17" fmla="*/ 2147483647 h 237"/>
              <a:gd name="T18" fmla="*/ 2147483647 w 288"/>
              <a:gd name="T19" fmla="*/ 2147483647 h 237"/>
              <a:gd name="T20" fmla="*/ 2147483647 w 288"/>
              <a:gd name="T21" fmla="*/ 2147483647 h 237"/>
              <a:gd name="T22" fmla="*/ 2147483647 w 288"/>
              <a:gd name="T23" fmla="*/ 2147483647 h 237"/>
              <a:gd name="T24" fmla="*/ 2147483647 w 288"/>
              <a:gd name="T25" fmla="*/ 2147483647 h 237"/>
              <a:gd name="T26" fmla="*/ 2147483647 w 288"/>
              <a:gd name="T27" fmla="*/ 2147483647 h 237"/>
              <a:gd name="T28" fmla="*/ 2147483647 w 288"/>
              <a:gd name="T29" fmla="*/ 2147483647 h 237"/>
              <a:gd name="T30" fmla="*/ 2147483647 w 288"/>
              <a:gd name="T31" fmla="*/ 2147483647 h 237"/>
              <a:gd name="T32" fmla="*/ 2147483647 w 288"/>
              <a:gd name="T33" fmla="*/ 2147483647 h 237"/>
              <a:gd name="T34" fmla="*/ 2147483647 w 288"/>
              <a:gd name="T35" fmla="*/ 2147483647 h 237"/>
              <a:gd name="T36" fmla="*/ 2147483647 w 288"/>
              <a:gd name="T37" fmla="*/ 2147483647 h 237"/>
              <a:gd name="T38" fmla="*/ 2147483647 w 288"/>
              <a:gd name="T39" fmla="*/ 2147483647 h 237"/>
              <a:gd name="T40" fmla="*/ 2147483647 w 288"/>
              <a:gd name="T41" fmla="*/ 2147483647 h 237"/>
              <a:gd name="T42" fmla="*/ 2147483647 w 288"/>
              <a:gd name="T43" fmla="*/ 2147483647 h 237"/>
              <a:gd name="T44" fmla="*/ 2147483647 w 288"/>
              <a:gd name="T45" fmla="*/ 2147483647 h 237"/>
              <a:gd name="T46" fmla="*/ 2147483647 w 288"/>
              <a:gd name="T47" fmla="*/ 2147483647 h 237"/>
              <a:gd name="T48" fmla="*/ 2147483647 w 288"/>
              <a:gd name="T49" fmla="*/ 2147483647 h 237"/>
              <a:gd name="T50" fmla="*/ 2147483647 w 288"/>
              <a:gd name="T51" fmla="*/ 2147483647 h 237"/>
              <a:gd name="T52" fmla="*/ 2147483647 w 288"/>
              <a:gd name="T53" fmla="*/ 2147483647 h 237"/>
              <a:gd name="T54" fmla="*/ 2147483647 w 288"/>
              <a:gd name="T55" fmla="*/ 2147483647 h 237"/>
              <a:gd name="T56" fmla="*/ 2147483647 w 288"/>
              <a:gd name="T57" fmla="*/ 2147483647 h 237"/>
              <a:gd name="T58" fmla="*/ 2147483647 w 288"/>
              <a:gd name="T59" fmla="*/ 2147483647 h 237"/>
              <a:gd name="T60" fmla="*/ 2147483647 w 288"/>
              <a:gd name="T61" fmla="*/ 2147483647 h 237"/>
              <a:gd name="T62" fmla="*/ 2147483647 w 288"/>
              <a:gd name="T63" fmla="*/ 2147483647 h 237"/>
              <a:gd name="T64" fmla="*/ 2147483647 w 288"/>
              <a:gd name="T65" fmla="*/ 2147483647 h 237"/>
              <a:gd name="T66" fmla="*/ 2147483647 w 288"/>
              <a:gd name="T67" fmla="*/ 2147483647 h 237"/>
              <a:gd name="T68" fmla="*/ 2147483647 w 288"/>
              <a:gd name="T69" fmla="*/ 2147483647 h 237"/>
              <a:gd name="T70" fmla="*/ 2147483647 w 288"/>
              <a:gd name="T71" fmla="*/ 2147483647 h 237"/>
              <a:gd name="T72" fmla="*/ 2147483647 w 288"/>
              <a:gd name="T73" fmla="*/ 2147483647 h 237"/>
              <a:gd name="T74" fmla="*/ 2147483647 w 288"/>
              <a:gd name="T75" fmla="*/ 2147483647 h 237"/>
              <a:gd name="T76" fmla="*/ 2147483647 w 288"/>
              <a:gd name="T77" fmla="*/ 2147483647 h 237"/>
              <a:gd name="T78" fmla="*/ 2147483647 w 288"/>
              <a:gd name="T79" fmla="*/ 2147483647 h 237"/>
              <a:gd name="T80" fmla="*/ 2147483647 w 288"/>
              <a:gd name="T81" fmla="*/ 2147483647 h 237"/>
              <a:gd name="T82" fmla="*/ 2147483647 w 288"/>
              <a:gd name="T83" fmla="*/ 2147483647 h 237"/>
              <a:gd name="T84" fmla="*/ 2147483647 w 288"/>
              <a:gd name="T85" fmla="*/ 2147483647 h 237"/>
              <a:gd name="T86" fmla="*/ 2147483647 w 288"/>
              <a:gd name="T87" fmla="*/ 2147483647 h 237"/>
              <a:gd name="T88" fmla="*/ 2147483647 w 288"/>
              <a:gd name="T89" fmla="*/ 2147483647 h 237"/>
              <a:gd name="T90" fmla="*/ 2147483647 w 288"/>
              <a:gd name="T91" fmla="*/ 2147483647 h 237"/>
              <a:gd name="T92" fmla="*/ 2147483647 w 288"/>
              <a:gd name="T93" fmla="*/ 2147483647 h 237"/>
              <a:gd name="T94" fmla="*/ 2147483647 w 288"/>
              <a:gd name="T95" fmla="*/ 2147483647 h 237"/>
              <a:gd name="T96" fmla="*/ 2147483647 w 288"/>
              <a:gd name="T97" fmla="*/ 2147483647 h 237"/>
              <a:gd name="T98" fmla="*/ 2147483647 w 288"/>
              <a:gd name="T99" fmla="*/ 2147483647 h 237"/>
              <a:gd name="T100" fmla="*/ 2147483647 w 288"/>
              <a:gd name="T101" fmla="*/ 2147483647 h 237"/>
              <a:gd name="T102" fmla="*/ 2147483647 w 288"/>
              <a:gd name="T103" fmla="*/ 2147483647 h 237"/>
              <a:gd name="T104" fmla="*/ 2147483647 w 288"/>
              <a:gd name="T105" fmla="*/ 2147483647 h 237"/>
              <a:gd name="T106" fmla="*/ 2147483647 w 288"/>
              <a:gd name="T107" fmla="*/ 2147483647 h 237"/>
              <a:gd name="T108" fmla="*/ 2147483647 w 288"/>
              <a:gd name="T109" fmla="*/ 2147483647 h 237"/>
              <a:gd name="T110" fmla="*/ 2147483647 w 288"/>
              <a:gd name="T111" fmla="*/ 2147483647 h 237"/>
              <a:gd name="T112" fmla="*/ 2147483647 w 288"/>
              <a:gd name="T113" fmla="*/ 2147483647 h 237"/>
              <a:gd name="T114" fmla="*/ 2147483647 w 288"/>
              <a:gd name="T115" fmla="*/ 2147483647 h 237"/>
              <a:gd name="T116" fmla="*/ 2147483647 w 288"/>
              <a:gd name="T117" fmla="*/ 2147483647 h 237"/>
              <a:gd name="T118" fmla="*/ 2147483647 w 288"/>
              <a:gd name="T119" fmla="*/ 2147483647 h 237"/>
              <a:gd name="T120" fmla="*/ 2147483647 w 288"/>
              <a:gd name="T121" fmla="*/ 2147483647 h 237"/>
              <a:gd name="T122" fmla="*/ 2147483647 w 288"/>
              <a:gd name="T123" fmla="*/ 2147483647 h 237"/>
              <a:gd name="T124" fmla="*/ 2147483647 w 288"/>
              <a:gd name="T125" fmla="*/ 2147483647 h 23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88"/>
              <a:gd name="T190" fmla="*/ 0 h 237"/>
              <a:gd name="T191" fmla="*/ 288 w 288"/>
              <a:gd name="T192" fmla="*/ 237 h 23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88" h="237">
                <a:moveTo>
                  <a:pt x="170" y="5"/>
                </a:moveTo>
                <a:lnTo>
                  <a:pt x="172" y="5"/>
                </a:lnTo>
                <a:lnTo>
                  <a:pt x="172" y="7"/>
                </a:lnTo>
                <a:lnTo>
                  <a:pt x="172" y="8"/>
                </a:lnTo>
                <a:lnTo>
                  <a:pt x="170" y="7"/>
                </a:lnTo>
                <a:lnTo>
                  <a:pt x="170" y="5"/>
                </a:lnTo>
                <a:lnTo>
                  <a:pt x="169" y="7"/>
                </a:lnTo>
                <a:lnTo>
                  <a:pt x="169" y="8"/>
                </a:lnTo>
                <a:lnTo>
                  <a:pt x="169" y="10"/>
                </a:lnTo>
                <a:lnTo>
                  <a:pt x="169" y="11"/>
                </a:lnTo>
                <a:lnTo>
                  <a:pt x="166" y="13"/>
                </a:lnTo>
                <a:lnTo>
                  <a:pt x="164" y="13"/>
                </a:lnTo>
                <a:lnTo>
                  <a:pt x="164" y="14"/>
                </a:lnTo>
                <a:lnTo>
                  <a:pt x="164" y="16"/>
                </a:lnTo>
                <a:lnTo>
                  <a:pt x="164" y="19"/>
                </a:lnTo>
                <a:lnTo>
                  <a:pt x="164" y="20"/>
                </a:lnTo>
                <a:lnTo>
                  <a:pt x="163" y="22"/>
                </a:lnTo>
                <a:lnTo>
                  <a:pt x="161" y="26"/>
                </a:lnTo>
                <a:lnTo>
                  <a:pt x="163" y="26"/>
                </a:lnTo>
                <a:lnTo>
                  <a:pt x="163" y="27"/>
                </a:lnTo>
                <a:lnTo>
                  <a:pt x="164" y="29"/>
                </a:lnTo>
                <a:lnTo>
                  <a:pt x="164" y="30"/>
                </a:lnTo>
                <a:lnTo>
                  <a:pt x="164" y="32"/>
                </a:lnTo>
                <a:lnTo>
                  <a:pt x="164" y="35"/>
                </a:lnTo>
                <a:lnTo>
                  <a:pt x="163" y="38"/>
                </a:lnTo>
                <a:lnTo>
                  <a:pt x="163" y="39"/>
                </a:lnTo>
                <a:lnTo>
                  <a:pt x="164" y="41"/>
                </a:lnTo>
                <a:lnTo>
                  <a:pt x="164" y="42"/>
                </a:lnTo>
                <a:lnTo>
                  <a:pt x="163" y="42"/>
                </a:lnTo>
                <a:lnTo>
                  <a:pt x="160" y="41"/>
                </a:lnTo>
                <a:lnTo>
                  <a:pt x="159" y="42"/>
                </a:lnTo>
                <a:lnTo>
                  <a:pt x="159" y="44"/>
                </a:lnTo>
                <a:lnTo>
                  <a:pt x="160" y="45"/>
                </a:lnTo>
                <a:lnTo>
                  <a:pt x="161" y="44"/>
                </a:lnTo>
                <a:lnTo>
                  <a:pt x="163" y="44"/>
                </a:lnTo>
                <a:lnTo>
                  <a:pt x="166" y="44"/>
                </a:lnTo>
                <a:lnTo>
                  <a:pt x="167" y="42"/>
                </a:lnTo>
                <a:lnTo>
                  <a:pt x="167" y="44"/>
                </a:lnTo>
                <a:lnTo>
                  <a:pt x="167" y="45"/>
                </a:lnTo>
                <a:lnTo>
                  <a:pt x="167" y="47"/>
                </a:lnTo>
                <a:lnTo>
                  <a:pt x="169" y="48"/>
                </a:lnTo>
                <a:lnTo>
                  <a:pt x="169" y="47"/>
                </a:lnTo>
                <a:lnTo>
                  <a:pt x="170" y="45"/>
                </a:lnTo>
                <a:lnTo>
                  <a:pt x="170" y="47"/>
                </a:lnTo>
                <a:lnTo>
                  <a:pt x="172" y="48"/>
                </a:lnTo>
                <a:lnTo>
                  <a:pt x="173" y="51"/>
                </a:lnTo>
                <a:lnTo>
                  <a:pt x="176" y="54"/>
                </a:lnTo>
                <a:lnTo>
                  <a:pt x="179" y="55"/>
                </a:lnTo>
                <a:lnTo>
                  <a:pt x="181" y="57"/>
                </a:lnTo>
                <a:lnTo>
                  <a:pt x="182" y="60"/>
                </a:lnTo>
                <a:lnTo>
                  <a:pt x="185" y="63"/>
                </a:lnTo>
                <a:lnTo>
                  <a:pt x="186" y="66"/>
                </a:lnTo>
                <a:lnTo>
                  <a:pt x="188" y="68"/>
                </a:lnTo>
                <a:lnTo>
                  <a:pt x="189" y="71"/>
                </a:lnTo>
                <a:lnTo>
                  <a:pt x="195" y="73"/>
                </a:lnTo>
                <a:lnTo>
                  <a:pt x="197" y="76"/>
                </a:lnTo>
                <a:lnTo>
                  <a:pt x="198" y="79"/>
                </a:lnTo>
                <a:lnTo>
                  <a:pt x="204" y="83"/>
                </a:lnTo>
                <a:lnTo>
                  <a:pt x="207" y="86"/>
                </a:lnTo>
                <a:lnTo>
                  <a:pt x="208" y="88"/>
                </a:lnTo>
                <a:lnTo>
                  <a:pt x="210" y="89"/>
                </a:lnTo>
                <a:lnTo>
                  <a:pt x="211" y="89"/>
                </a:lnTo>
                <a:lnTo>
                  <a:pt x="214" y="92"/>
                </a:lnTo>
                <a:lnTo>
                  <a:pt x="219" y="95"/>
                </a:lnTo>
                <a:lnTo>
                  <a:pt x="223" y="95"/>
                </a:lnTo>
                <a:lnTo>
                  <a:pt x="227" y="95"/>
                </a:lnTo>
                <a:lnTo>
                  <a:pt x="230" y="93"/>
                </a:lnTo>
                <a:lnTo>
                  <a:pt x="232" y="93"/>
                </a:lnTo>
                <a:lnTo>
                  <a:pt x="233" y="92"/>
                </a:lnTo>
                <a:lnTo>
                  <a:pt x="235" y="92"/>
                </a:lnTo>
                <a:lnTo>
                  <a:pt x="236" y="92"/>
                </a:lnTo>
                <a:lnTo>
                  <a:pt x="238" y="92"/>
                </a:lnTo>
                <a:lnTo>
                  <a:pt x="239" y="93"/>
                </a:lnTo>
                <a:lnTo>
                  <a:pt x="242" y="93"/>
                </a:lnTo>
                <a:lnTo>
                  <a:pt x="244" y="95"/>
                </a:lnTo>
                <a:lnTo>
                  <a:pt x="246" y="98"/>
                </a:lnTo>
                <a:lnTo>
                  <a:pt x="248" y="98"/>
                </a:lnTo>
                <a:lnTo>
                  <a:pt x="251" y="99"/>
                </a:lnTo>
                <a:lnTo>
                  <a:pt x="252" y="99"/>
                </a:lnTo>
                <a:lnTo>
                  <a:pt x="252" y="101"/>
                </a:lnTo>
                <a:lnTo>
                  <a:pt x="254" y="99"/>
                </a:lnTo>
                <a:lnTo>
                  <a:pt x="255" y="99"/>
                </a:lnTo>
                <a:lnTo>
                  <a:pt x="257" y="98"/>
                </a:lnTo>
                <a:lnTo>
                  <a:pt x="258" y="99"/>
                </a:lnTo>
                <a:lnTo>
                  <a:pt x="258" y="101"/>
                </a:lnTo>
                <a:lnTo>
                  <a:pt x="258" y="102"/>
                </a:lnTo>
                <a:lnTo>
                  <a:pt x="258" y="104"/>
                </a:lnTo>
                <a:lnTo>
                  <a:pt x="260" y="104"/>
                </a:lnTo>
                <a:lnTo>
                  <a:pt x="261" y="104"/>
                </a:lnTo>
                <a:lnTo>
                  <a:pt x="261" y="105"/>
                </a:lnTo>
                <a:lnTo>
                  <a:pt x="263" y="107"/>
                </a:lnTo>
                <a:lnTo>
                  <a:pt x="264" y="108"/>
                </a:lnTo>
                <a:lnTo>
                  <a:pt x="263" y="110"/>
                </a:lnTo>
                <a:lnTo>
                  <a:pt x="266" y="111"/>
                </a:lnTo>
                <a:lnTo>
                  <a:pt x="266" y="112"/>
                </a:lnTo>
                <a:lnTo>
                  <a:pt x="268" y="117"/>
                </a:lnTo>
                <a:lnTo>
                  <a:pt x="268" y="121"/>
                </a:lnTo>
                <a:lnTo>
                  <a:pt x="270" y="124"/>
                </a:lnTo>
                <a:lnTo>
                  <a:pt x="273" y="127"/>
                </a:lnTo>
                <a:lnTo>
                  <a:pt x="276" y="129"/>
                </a:lnTo>
                <a:lnTo>
                  <a:pt x="279" y="129"/>
                </a:lnTo>
                <a:lnTo>
                  <a:pt x="280" y="130"/>
                </a:lnTo>
                <a:lnTo>
                  <a:pt x="282" y="131"/>
                </a:lnTo>
                <a:lnTo>
                  <a:pt x="285" y="139"/>
                </a:lnTo>
                <a:lnTo>
                  <a:pt x="288" y="140"/>
                </a:lnTo>
                <a:lnTo>
                  <a:pt x="288" y="142"/>
                </a:lnTo>
                <a:lnTo>
                  <a:pt x="286" y="146"/>
                </a:lnTo>
                <a:lnTo>
                  <a:pt x="286" y="148"/>
                </a:lnTo>
                <a:lnTo>
                  <a:pt x="288" y="156"/>
                </a:lnTo>
                <a:lnTo>
                  <a:pt x="285" y="158"/>
                </a:lnTo>
                <a:lnTo>
                  <a:pt x="267" y="156"/>
                </a:lnTo>
                <a:lnTo>
                  <a:pt x="264" y="162"/>
                </a:lnTo>
                <a:lnTo>
                  <a:pt x="263" y="161"/>
                </a:lnTo>
                <a:lnTo>
                  <a:pt x="260" y="161"/>
                </a:lnTo>
                <a:lnTo>
                  <a:pt x="260" y="164"/>
                </a:lnTo>
                <a:lnTo>
                  <a:pt x="258" y="164"/>
                </a:lnTo>
                <a:lnTo>
                  <a:pt x="257" y="170"/>
                </a:lnTo>
                <a:lnTo>
                  <a:pt x="255" y="173"/>
                </a:lnTo>
                <a:lnTo>
                  <a:pt x="254" y="174"/>
                </a:lnTo>
                <a:lnTo>
                  <a:pt x="251" y="173"/>
                </a:lnTo>
                <a:lnTo>
                  <a:pt x="246" y="168"/>
                </a:lnTo>
                <a:lnTo>
                  <a:pt x="245" y="168"/>
                </a:lnTo>
                <a:lnTo>
                  <a:pt x="255" y="183"/>
                </a:lnTo>
                <a:lnTo>
                  <a:pt x="252" y="186"/>
                </a:lnTo>
                <a:lnTo>
                  <a:pt x="251" y="222"/>
                </a:lnTo>
                <a:lnTo>
                  <a:pt x="249" y="224"/>
                </a:lnTo>
                <a:lnTo>
                  <a:pt x="249" y="221"/>
                </a:lnTo>
                <a:lnTo>
                  <a:pt x="248" y="219"/>
                </a:lnTo>
                <a:lnTo>
                  <a:pt x="249" y="218"/>
                </a:lnTo>
                <a:lnTo>
                  <a:pt x="248" y="216"/>
                </a:lnTo>
                <a:lnTo>
                  <a:pt x="248" y="218"/>
                </a:lnTo>
                <a:lnTo>
                  <a:pt x="245" y="221"/>
                </a:lnTo>
                <a:lnTo>
                  <a:pt x="242" y="221"/>
                </a:lnTo>
                <a:lnTo>
                  <a:pt x="241" y="218"/>
                </a:lnTo>
                <a:lnTo>
                  <a:pt x="239" y="218"/>
                </a:lnTo>
                <a:lnTo>
                  <a:pt x="238" y="218"/>
                </a:lnTo>
                <a:lnTo>
                  <a:pt x="235" y="222"/>
                </a:lnTo>
                <a:lnTo>
                  <a:pt x="232" y="222"/>
                </a:lnTo>
                <a:lnTo>
                  <a:pt x="229" y="228"/>
                </a:lnTo>
                <a:lnTo>
                  <a:pt x="226" y="228"/>
                </a:lnTo>
                <a:lnTo>
                  <a:pt x="210" y="225"/>
                </a:lnTo>
                <a:lnTo>
                  <a:pt x="201" y="227"/>
                </a:lnTo>
                <a:lnTo>
                  <a:pt x="197" y="230"/>
                </a:lnTo>
                <a:lnTo>
                  <a:pt x="195" y="228"/>
                </a:lnTo>
                <a:lnTo>
                  <a:pt x="194" y="227"/>
                </a:lnTo>
                <a:lnTo>
                  <a:pt x="183" y="227"/>
                </a:lnTo>
                <a:lnTo>
                  <a:pt x="179" y="228"/>
                </a:lnTo>
                <a:lnTo>
                  <a:pt x="154" y="212"/>
                </a:lnTo>
                <a:lnTo>
                  <a:pt x="144" y="224"/>
                </a:lnTo>
                <a:lnTo>
                  <a:pt x="141" y="228"/>
                </a:lnTo>
                <a:lnTo>
                  <a:pt x="140" y="234"/>
                </a:lnTo>
                <a:lnTo>
                  <a:pt x="131" y="228"/>
                </a:lnTo>
                <a:lnTo>
                  <a:pt x="123" y="227"/>
                </a:lnTo>
                <a:lnTo>
                  <a:pt x="119" y="231"/>
                </a:lnTo>
                <a:lnTo>
                  <a:pt x="118" y="227"/>
                </a:lnTo>
                <a:lnTo>
                  <a:pt x="116" y="225"/>
                </a:lnTo>
                <a:lnTo>
                  <a:pt x="116" y="222"/>
                </a:lnTo>
                <a:lnTo>
                  <a:pt x="112" y="218"/>
                </a:lnTo>
                <a:lnTo>
                  <a:pt x="109" y="219"/>
                </a:lnTo>
                <a:lnTo>
                  <a:pt x="109" y="221"/>
                </a:lnTo>
                <a:lnTo>
                  <a:pt x="106" y="222"/>
                </a:lnTo>
                <a:lnTo>
                  <a:pt x="97" y="221"/>
                </a:lnTo>
                <a:lnTo>
                  <a:pt x="97" y="214"/>
                </a:lnTo>
                <a:lnTo>
                  <a:pt x="100" y="209"/>
                </a:lnTo>
                <a:lnTo>
                  <a:pt x="100" y="208"/>
                </a:lnTo>
                <a:lnTo>
                  <a:pt x="100" y="205"/>
                </a:lnTo>
                <a:lnTo>
                  <a:pt x="98" y="205"/>
                </a:lnTo>
                <a:lnTo>
                  <a:pt x="97" y="203"/>
                </a:lnTo>
                <a:lnTo>
                  <a:pt x="94" y="202"/>
                </a:lnTo>
                <a:lnTo>
                  <a:pt x="93" y="202"/>
                </a:lnTo>
                <a:lnTo>
                  <a:pt x="90" y="212"/>
                </a:lnTo>
                <a:lnTo>
                  <a:pt x="87" y="211"/>
                </a:lnTo>
                <a:lnTo>
                  <a:pt x="85" y="209"/>
                </a:lnTo>
                <a:lnTo>
                  <a:pt x="85" y="206"/>
                </a:lnTo>
                <a:lnTo>
                  <a:pt x="85" y="205"/>
                </a:lnTo>
                <a:lnTo>
                  <a:pt x="84" y="205"/>
                </a:lnTo>
                <a:lnTo>
                  <a:pt x="84" y="203"/>
                </a:lnTo>
                <a:lnTo>
                  <a:pt x="81" y="206"/>
                </a:lnTo>
                <a:lnTo>
                  <a:pt x="79" y="205"/>
                </a:lnTo>
                <a:lnTo>
                  <a:pt x="79" y="200"/>
                </a:lnTo>
                <a:lnTo>
                  <a:pt x="78" y="199"/>
                </a:lnTo>
                <a:lnTo>
                  <a:pt x="76" y="193"/>
                </a:lnTo>
                <a:lnTo>
                  <a:pt x="75" y="193"/>
                </a:lnTo>
                <a:lnTo>
                  <a:pt x="72" y="193"/>
                </a:lnTo>
                <a:lnTo>
                  <a:pt x="60" y="224"/>
                </a:lnTo>
                <a:lnTo>
                  <a:pt x="57" y="224"/>
                </a:lnTo>
                <a:lnTo>
                  <a:pt x="47" y="224"/>
                </a:lnTo>
                <a:lnTo>
                  <a:pt x="46" y="230"/>
                </a:lnTo>
                <a:lnTo>
                  <a:pt x="44" y="228"/>
                </a:lnTo>
                <a:lnTo>
                  <a:pt x="41" y="230"/>
                </a:lnTo>
                <a:lnTo>
                  <a:pt x="40" y="230"/>
                </a:lnTo>
                <a:lnTo>
                  <a:pt x="37" y="234"/>
                </a:lnTo>
                <a:lnTo>
                  <a:pt x="35" y="236"/>
                </a:lnTo>
                <a:lnTo>
                  <a:pt x="33" y="236"/>
                </a:lnTo>
                <a:lnTo>
                  <a:pt x="31" y="236"/>
                </a:lnTo>
                <a:lnTo>
                  <a:pt x="30" y="234"/>
                </a:lnTo>
                <a:lnTo>
                  <a:pt x="28" y="234"/>
                </a:lnTo>
                <a:lnTo>
                  <a:pt x="27" y="236"/>
                </a:lnTo>
                <a:lnTo>
                  <a:pt x="24" y="234"/>
                </a:lnTo>
                <a:lnTo>
                  <a:pt x="21" y="237"/>
                </a:lnTo>
                <a:lnTo>
                  <a:pt x="19" y="237"/>
                </a:lnTo>
                <a:lnTo>
                  <a:pt x="16" y="234"/>
                </a:lnTo>
                <a:lnTo>
                  <a:pt x="9" y="234"/>
                </a:lnTo>
                <a:lnTo>
                  <a:pt x="8" y="233"/>
                </a:lnTo>
                <a:lnTo>
                  <a:pt x="8" y="230"/>
                </a:lnTo>
                <a:lnTo>
                  <a:pt x="6" y="225"/>
                </a:lnTo>
                <a:lnTo>
                  <a:pt x="5" y="224"/>
                </a:lnTo>
                <a:lnTo>
                  <a:pt x="6" y="221"/>
                </a:lnTo>
                <a:lnTo>
                  <a:pt x="3" y="218"/>
                </a:lnTo>
                <a:lnTo>
                  <a:pt x="2" y="216"/>
                </a:lnTo>
                <a:lnTo>
                  <a:pt x="0" y="215"/>
                </a:lnTo>
                <a:lnTo>
                  <a:pt x="2" y="214"/>
                </a:lnTo>
                <a:lnTo>
                  <a:pt x="6" y="209"/>
                </a:lnTo>
                <a:lnTo>
                  <a:pt x="5" y="205"/>
                </a:lnTo>
                <a:lnTo>
                  <a:pt x="8" y="202"/>
                </a:lnTo>
                <a:lnTo>
                  <a:pt x="8" y="203"/>
                </a:lnTo>
                <a:lnTo>
                  <a:pt x="12" y="202"/>
                </a:lnTo>
                <a:lnTo>
                  <a:pt x="13" y="202"/>
                </a:lnTo>
                <a:lnTo>
                  <a:pt x="15" y="203"/>
                </a:lnTo>
                <a:lnTo>
                  <a:pt x="16" y="203"/>
                </a:lnTo>
                <a:lnTo>
                  <a:pt x="19" y="202"/>
                </a:lnTo>
                <a:lnTo>
                  <a:pt x="21" y="200"/>
                </a:lnTo>
                <a:lnTo>
                  <a:pt x="24" y="197"/>
                </a:lnTo>
                <a:lnTo>
                  <a:pt x="25" y="194"/>
                </a:lnTo>
                <a:lnTo>
                  <a:pt x="25" y="193"/>
                </a:lnTo>
                <a:lnTo>
                  <a:pt x="28" y="189"/>
                </a:lnTo>
                <a:lnTo>
                  <a:pt x="31" y="181"/>
                </a:lnTo>
                <a:lnTo>
                  <a:pt x="35" y="173"/>
                </a:lnTo>
                <a:lnTo>
                  <a:pt x="35" y="171"/>
                </a:lnTo>
                <a:lnTo>
                  <a:pt x="37" y="168"/>
                </a:lnTo>
                <a:lnTo>
                  <a:pt x="38" y="165"/>
                </a:lnTo>
                <a:lnTo>
                  <a:pt x="38" y="161"/>
                </a:lnTo>
                <a:lnTo>
                  <a:pt x="40" y="159"/>
                </a:lnTo>
                <a:lnTo>
                  <a:pt x="41" y="155"/>
                </a:lnTo>
                <a:lnTo>
                  <a:pt x="43" y="152"/>
                </a:lnTo>
                <a:lnTo>
                  <a:pt x="44" y="148"/>
                </a:lnTo>
                <a:lnTo>
                  <a:pt x="46" y="145"/>
                </a:lnTo>
                <a:lnTo>
                  <a:pt x="47" y="140"/>
                </a:lnTo>
                <a:lnTo>
                  <a:pt x="52" y="124"/>
                </a:lnTo>
                <a:lnTo>
                  <a:pt x="54" y="117"/>
                </a:lnTo>
                <a:lnTo>
                  <a:pt x="57" y="112"/>
                </a:lnTo>
                <a:lnTo>
                  <a:pt x="59" y="107"/>
                </a:lnTo>
                <a:lnTo>
                  <a:pt x="62" y="102"/>
                </a:lnTo>
                <a:lnTo>
                  <a:pt x="66" y="98"/>
                </a:lnTo>
                <a:lnTo>
                  <a:pt x="66" y="96"/>
                </a:lnTo>
                <a:lnTo>
                  <a:pt x="68" y="95"/>
                </a:lnTo>
                <a:lnTo>
                  <a:pt x="68" y="93"/>
                </a:lnTo>
                <a:lnTo>
                  <a:pt x="69" y="92"/>
                </a:lnTo>
                <a:lnTo>
                  <a:pt x="72" y="89"/>
                </a:lnTo>
                <a:lnTo>
                  <a:pt x="74" y="88"/>
                </a:lnTo>
                <a:lnTo>
                  <a:pt x="81" y="83"/>
                </a:lnTo>
                <a:lnTo>
                  <a:pt x="84" y="82"/>
                </a:lnTo>
                <a:lnTo>
                  <a:pt x="91" y="80"/>
                </a:lnTo>
                <a:lnTo>
                  <a:pt x="100" y="80"/>
                </a:lnTo>
                <a:lnTo>
                  <a:pt x="104" y="79"/>
                </a:lnTo>
                <a:lnTo>
                  <a:pt x="107" y="79"/>
                </a:lnTo>
                <a:lnTo>
                  <a:pt x="110" y="77"/>
                </a:lnTo>
                <a:lnTo>
                  <a:pt x="113" y="79"/>
                </a:lnTo>
                <a:lnTo>
                  <a:pt x="115" y="80"/>
                </a:lnTo>
                <a:lnTo>
                  <a:pt x="116" y="82"/>
                </a:lnTo>
                <a:lnTo>
                  <a:pt x="118" y="83"/>
                </a:lnTo>
                <a:lnTo>
                  <a:pt x="118" y="86"/>
                </a:lnTo>
                <a:lnTo>
                  <a:pt x="116" y="89"/>
                </a:lnTo>
                <a:lnTo>
                  <a:pt x="115" y="90"/>
                </a:lnTo>
                <a:lnTo>
                  <a:pt x="112" y="93"/>
                </a:lnTo>
                <a:lnTo>
                  <a:pt x="110" y="93"/>
                </a:lnTo>
                <a:lnTo>
                  <a:pt x="109" y="93"/>
                </a:lnTo>
                <a:lnTo>
                  <a:pt x="110" y="92"/>
                </a:lnTo>
                <a:lnTo>
                  <a:pt x="112" y="90"/>
                </a:lnTo>
                <a:lnTo>
                  <a:pt x="113" y="89"/>
                </a:lnTo>
                <a:lnTo>
                  <a:pt x="115" y="86"/>
                </a:lnTo>
                <a:lnTo>
                  <a:pt x="113" y="86"/>
                </a:lnTo>
                <a:lnTo>
                  <a:pt x="110" y="86"/>
                </a:lnTo>
                <a:lnTo>
                  <a:pt x="106" y="85"/>
                </a:lnTo>
                <a:lnTo>
                  <a:pt x="104" y="86"/>
                </a:lnTo>
                <a:lnTo>
                  <a:pt x="106" y="86"/>
                </a:lnTo>
                <a:lnTo>
                  <a:pt x="107" y="89"/>
                </a:lnTo>
                <a:lnTo>
                  <a:pt x="106" y="90"/>
                </a:lnTo>
                <a:lnTo>
                  <a:pt x="104" y="95"/>
                </a:lnTo>
                <a:lnTo>
                  <a:pt x="104" y="98"/>
                </a:lnTo>
                <a:lnTo>
                  <a:pt x="103" y="101"/>
                </a:lnTo>
                <a:lnTo>
                  <a:pt x="101" y="99"/>
                </a:lnTo>
                <a:lnTo>
                  <a:pt x="98" y="98"/>
                </a:lnTo>
                <a:lnTo>
                  <a:pt x="97" y="99"/>
                </a:lnTo>
                <a:lnTo>
                  <a:pt x="94" y="101"/>
                </a:lnTo>
                <a:lnTo>
                  <a:pt x="96" y="102"/>
                </a:lnTo>
                <a:lnTo>
                  <a:pt x="97" y="104"/>
                </a:lnTo>
                <a:lnTo>
                  <a:pt x="96" y="105"/>
                </a:lnTo>
                <a:lnTo>
                  <a:pt x="97" y="105"/>
                </a:lnTo>
                <a:lnTo>
                  <a:pt x="100" y="105"/>
                </a:lnTo>
                <a:lnTo>
                  <a:pt x="101" y="107"/>
                </a:lnTo>
                <a:lnTo>
                  <a:pt x="104" y="108"/>
                </a:lnTo>
                <a:lnTo>
                  <a:pt x="104" y="110"/>
                </a:lnTo>
                <a:lnTo>
                  <a:pt x="104" y="111"/>
                </a:lnTo>
                <a:lnTo>
                  <a:pt x="103" y="112"/>
                </a:lnTo>
                <a:lnTo>
                  <a:pt x="100" y="114"/>
                </a:lnTo>
                <a:lnTo>
                  <a:pt x="98" y="115"/>
                </a:lnTo>
                <a:lnTo>
                  <a:pt x="97" y="115"/>
                </a:lnTo>
                <a:lnTo>
                  <a:pt x="98" y="117"/>
                </a:lnTo>
                <a:lnTo>
                  <a:pt x="100" y="118"/>
                </a:lnTo>
                <a:lnTo>
                  <a:pt x="101" y="118"/>
                </a:lnTo>
                <a:lnTo>
                  <a:pt x="104" y="118"/>
                </a:lnTo>
                <a:lnTo>
                  <a:pt x="106" y="121"/>
                </a:lnTo>
                <a:lnTo>
                  <a:pt x="107" y="124"/>
                </a:lnTo>
                <a:lnTo>
                  <a:pt x="109" y="124"/>
                </a:lnTo>
                <a:lnTo>
                  <a:pt x="112" y="123"/>
                </a:lnTo>
                <a:lnTo>
                  <a:pt x="113" y="120"/>
                </a:lnTo>
                <a:lnTo>
                  <a:pt x="113" y="115"/>
                </a:lnTo>
                <a:lnTo>
                  <a:pt x="115" y="114"/>
                </a:lnTo>
                <a:lnTo>
                  <a:pt x="116" y="111"/>
                </a:lnTo>
                <a:lnTo>
                  <a:pt x="119" y="108"/>
                </a:lnTo>
                <a:lnTo>
                  <a:pt x="123" y="105"/>
                </a:lnTo>
                <a:lnTo>
                  <a:pt x="126" y="104"/>
                </a:lnTo>
                <a:lnTo>
                  <a:pt x="126" y="101"/>
                </a:lnTo>
                <a:lnTo>
                  <a:pt x="126" y="99"/>
                </a:lnTo>
                <a:lnTo>
                  <a:pt x="126" y="96"/>
                </a:lnTo>
                <a:lnTo>
                  <a:pt x="126" y="92"/>
                </a:lnTo>
                <a:lnTo>
                  <a:pt x="128" y="89"/>
                </a:lnTo>
                <a:lnTo>
                  <a:pt x="128" y="88"/>
                </a:lnTo>
                <a:lnTo>
                  <a:pt x="129" y="86"/>
                </a:lnTo>
                <a:lnTo>
                  <a:pt x="131" y="82"/>
                </a:lnTo>
                <a:lnTo>
                  <a:pt x="134" y="77"/>
                </a:lnTo>
                <a:lnTo>
                  <a:pt x="135" y="76"/>
                </a:lnTo>
                <a:lnTo>
                  <a:pt x="137" y="71"/>
                </a:lnTo>
                <a:lnTo>
                  <a:pt x="138" y="67"/>
                </a:lnTo>
                <a:lnTo>
                  <a:pt x="138" y="64"/>
                </a:lnTo>
                <a:lnTo>
                  <a:pt x="138" y="61"/>
                </a:lnTo>
                <a:lnTo>
                  <a:pt x="141" y="55"/>
                </a:lnTo>
                <a:lnTo>
                  <a:pt x="142" y="52"/>
                </a:lnTo>
                <a:lnTo>
                  <a:pt x="145" y="51"/>
                </a:lnTo>
                <a:lnTo>
                  <a:pt x="148" y="49"/>
                </a:lnTo>
                <a:lnTo>
                  <a:pt x="148" y="48"/>
                </a:lnTo>
                <a:lnTo>
                  <a:pt x="151" y="47"/>
                </a:lnTo>
                <a:lnTo>
                  <a:pt x="157" y="44"/>
                </a:lnTo>
                <a:lnTo>
                  <a:pt x="157" y="42"/>
                </a:lnTo>
                <a:lnTo>
                  <a:pt x="159" y="25"/>
                </a:lnTo>
                <a:lnTo>
                  <a:pt x="160" y="19"/>
                </a:lnTo>
                <a:lnTo>
                  <a:pt x="164" y="8"/>
                </a:lnTo>
                <a:lnTo>
                  <a:pt x="166" y="4"/>
                </a:lnTo>
                <a:lnTo>
                  <a:pt x="166" y="3"/>
                </a:lnTo>
                <a:lnTo>
                  <a:pt x="167" y="3"/>
                </a:lnTo>
                <a:lnTo>
                  <a:pt x="169" y="0"/>
                </a:lnTo>
                <a:lnTo>
                  <a:pt x="170" y="0"/>
                </a:lnTo>
                <a:lnTo>
                  <a:pt x="170" y="1"/>
                </a:lnTo>
                <a:lnTo>
                  <a:pt x="169" y="3"/>
                </a:lnTo>
                <a:lnTo>
                  <a:pt x="167" y="4"/>
                </a:lnTo>
                <a:lnTo>
                  <a:pt x="167" y="5"/>
                </a:lnTo>
                <a:lnTo>
                  <a:pt x="170" y="5"/>
                </a:lnTo>
                <a:close/>
                <a:moveTo>
                  <a:pt x="172" y="16"/>
                </a:moveTo>
                <a:lnTo>
                  <a:pt x="172" y="17"/>
                </a:lnTo>
                <a:lnTo>
                  <a:pt x="170" y="17"/>
                </a:lnTo>
                <a:lnTo>
                  <a:pt x="169" y="16"/>
                </a:lnTo>
                <a:lnTo>
                  <a:pt x="169" y="14"/>
                </a:lnTo>
                <a:lnTo>
                  <a:pt x="170" y="14"/>
                </a:lnTo>
                <a:lnTo>
                  <a:pt x="172" y="14"/>
                </a:lnTo>
                <a:lnTo>
                  <a:pt x="172" y="1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0" name="Freeform 273"/>
          <p:cNvSpPr>
            <a:spLocks noEditPoints="1"/>
          </p:cNvSpPr>
          <p:nvPr/>
        </p:nvSpPr>
        <p:spPr bwMode="auto">
          <a:xfrm rot="21334256">
            <a:off x="2662681" y="3022060"/>
            <a:ext cx="674765" cy="965687"/>
          </a:xfrm>
          <a:custGeom>
            <a:avLst/>
            <a:gdLst>
              <a:gd name="T0" fmla="*/ 2147483647 w 177"/>
              <a:gd name="T1" fmla="*/ 0 h 261"/>
              <a:gd name="T2" fmla="*/ 2147483647 w 177"/>
              <a:gd name="T3" fmla="*/ 2147483647 h 261"/>
              <a:gd name="T4" fmla="*/ 2147483647 w 177"/>
              <a:gd name="T5" fmla="*/ 2147483647 h 261"/>
              <a:gd name="T6" fmla="*/ 2147483647 w 177"/>
              <a:gd name="T7" fmla="*/ 2147483647 h 261"/>
              <a:gd name="T8" fmla="*/ 2147483647 w 177"/>
              <a:gd name="T9" fmla="*/ 2147483647 h 261"/>
              <a:gd name="T10" fmla="*/ 2147483647 w 177"/>
              <a:gd name="T11" fmla="*/ 2147483647 h 261"/>
              <a:gd name="T12" fmla="*/ 2147483647 w 177"/>
              <a:gd name="T13" fmla="*/ 2147483647 h 261"/>
              <a:gd name="T14" fmla="*/ 2147483647 w 177"/>
              <a:gd name="T15" fmla="*/ 2147483647 h 261"/>
              <a:gd name="T16" fmla="*/ 2147483647 w 177"/>
              <a:gd name="T17" fmla="*/ 2147483647 h 261"/>
              <a:gd name="T18" fmla="*/ 2147483647 w 177"/>
              <a:gd name="T19" fmla="*/ 2147483647 h 261"/>
              <a:gd name="T20" fmla="*/ 2147483647 w 177"/>
              <a:gd name="T21" fmla="*/ 2147483647 h 261"/>
              <a:gd name="T22" fmla="*/ 2147483647 w 177"/>
              <a:gd name="T23" fmla="*/ 2147483647 h 261"/>
              <a:gd name="T24" fmla="*/ 2147483647 w 177"/>
              <a:gd name="T25" fmla="*/ 2147483647 h 261"/>
              <a:gd name="T26" fmla="*/ 2147483647 w 177"/>
              <a:gd name="T27" fmla="*/ 2147483647 h 261"/>
              <a:gd name="T28" fmla="*/ 2147483647 w 177"/>
              <a:gd name="T29" fmla="*/ 2147483647 h 261"/>
              <a:gd name="T30" fmla="*/ 2147483647 w 177"/>
              <a:gd name="T31" fmla="*/ 2147483647 h 261"/>
              <a:gd name="T32" fmla="*/ 2147483647 w 177"/>
              <a:gd name="T33" fmla="*/ 2147483647 h 261"/>
              <a:gd name="T34" fmla="*/ 2147483647 w 177"/>
              <a:gd name="T35" fmla="*/ 2147483647 h 261"/>
              <a:gd name="T36" fmla="*/ 2147483647 w 177"/>
              <a:gd name="T37" fmla="*/ 2147483647 h 261"/>
              <a:gd name="T38" fmla="*/ 2147483647 w 177"/>
              <a:gd name="T39" fmla="*/ 2147483647 h 261"/>
              <a:gd name="T40" fmla="*/ 2147483647 w 177"/>
              <a:gd name="T41" fmla="*/ 2147483647 h 261"/>
              <a:gd name="T42" fmla="*/ 2147483647 w 177"/>
              <a:gd name="T43" fmla="*/ 2147483647 h 261"/>
              <a:gd name="T44" fmla="*/ 2147483647 w 177"/>
              <a:gd name="T45" fmla="*/ 2147483647 h 261"/>
              <a:gd name="T46" fmla="*/ 2147483647 w 177"/>
              <a:gd name="T47" fmla="*/ 2147483647 h 261"/>
              <a:gd name="T48" fmla="*/ 2147483647 w 177"/>
              <a:gd name="T49" fmla="*/ 2147483647 h 261"/>
              <a:gd name="T50" fmla="*/ 2147483647 w 177"/>
              <a:gd name="T51" fmla="*/ 2147483647 h 261"/>
              <a:gd name="T52" fmla="*/ 2147483647 w 177"/>
              <a:gd name="T53" fmla="*/ 2147483647 h 261"/>
              <a:gd name="T54" fmla="*/ 2147483647 w 177"/>
              <a:gd name="T55" fmla="*/ 2147483647 h 261"/>
              <a:gd name="T56" fmla="*/ 2147483647 w 177"/>
              <a:gd name="T57" fmla="*/ 2147483647 h 261"/>
              <a:gd name="T58" fmla="*/ 2147483647 w 177"/>
              <a:gd name="T59" fmla="*/ 2147483647 h 261"/>
              <a:gd name="T60" fmla="*/ 2147483647 w 177"/>
              <a:gd name="T61" fmla="*/ 2147483647 h 261"/>
              <a:gd name="T62" fmla="*/ 2147483647 w 177"/>
              <a:gd name="T63" fmla="*/ 2147483647 h 261"/>
              <a:gd name="T64" fmla="*/ 2147483647 w 177"/>
              <a:gd name="T65" fmla="*/ 2147483647 h 261"/>
              <a:gd name="T66" fmla="*/ 2147483647 w 177"/>
              <a:gd name="T67" fmla="*/ 2147483647 h 261"/>
              <a:gd name="T68" fmla="*/ 2147483647 w 177"/>
              <a:gd name="T69" fmla="*/ 2147483647 h 261"/>
              <a:gd name="T70" fmla="*/ 2147483647 w 177"/>
              <a:gd name="T71" fmla="*/ 2147483647 h 261"/>
              <a:gd name="T72" fmla="*/ 2147483647 w 177"/>
              <a:gd name="T73" fmla="*/ 2147483647 h 261"/>
              <a:gd name="T74" fmla="*/ 2147483647 w 177"/>
              <a:gd name="T75" fmla="*/ 2147483647 h 261"/>
              <a:gd name="T76" fmla="*/ 2147483647 w 177"/>
              <a:gd name="T77" fmla="*/ 2147483647 h 261"/>
              <a:gd name="T78" fmla="*/ 2147483647 w 177"/>
              <a:gd name="T79" fmla="*/ 2147483647 h 261"/>
              <a:gd name="T80" fmla="*/ 2147483647 w 177"/>
              <a:gd name="T81" fmla="*/ 2147483647 h 261"/>
              <a:gd name="T82" fmla="*/ 2147483647 w 177"/>
              <a:gd name="T83" fmla="*/ 2147483647 h 261"/>
              <a:gd name="T84" fmla="*/ 2147483647 w 177"/>
              <a:gd name="T85" fmla="*/ 2147483647 h 261"/>
              <a:gd name="T86" fmla="*/ 2147483647 w 177"/>
              <a:gd name="T87" fmla="*/ 2147483647 h 261"/>
              <a:gd name="T88" fmla="*/ 2147483647 w 177"/>
              <a:gd name="T89" fmla="*/ 2147483647 h 261"/>
              <a:gd name="T90" fmla="*/ 2147483647 w 177"/>
              <a:gd name="T91" fmla="*/ 2147483647 h 261"/>
              <a:gd name="T92" fmla="*/ 2147483647 w 177"/>
              <a:gd name="T93" fmla="*/ 2147483647 h 261"/>
              <a:gd name="T94" fmla="*/ 2147483647 w 177"/>
              <a:gd name="T95" fmla="*/ 2147483647 h 261"/>
              <a:gd name="T96" fmla="*/ 2147483647 w 177"/>
              <a:gd name="T97" fmla="*/ 2147483647 h 261"/>
              <a:gd name="T98" fmla="*/ 2147483647 w 177"/>
              <a:gd name="T99" fmla="*/ 2147483647 h 261"/>
              <a:gd name="T100" fmla="*/ 2147483647 w 177"/>
              <a:gd name="T101" fmla="*/ 2147483647 h 261"/>
              <a:gd name="T102" fmla="*/ 2147483647 w 177"/>
              <a:gd name="T103" fmla="*/ 2147483647 h 261"/>
              <a:gd name="T104" fmla="*/ 2147483647 w 177"/>
              <a:gd name="T105" fmla="*/ 2147483647 h 261"/>
              <a:gd name="T106" fmla="*/ 2147483647 w 177"/>
              <a:gd name="T107" fmla="*/ 2147483647 h 261"/>
              <a:gd name="T108" fmla="*/ 2147483647 w 177"/>
              <a:gd name="T109" fmla="*/ 2147483647 h 261"/>
              <a:gd name="T110" fmla="*/ 2147483647 w 177"/>
              <a:gd name="T111" fmla="*/ 2147483647 h 26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77"/>
              <a:gd name="T169" fmla="*/ 0 h 261"/>
              <a:gd name="T170" fmla="*/ 177 w 177"/>
              <a:gd name="T171" fmla="*/ 261 h 26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77" h="261">
                <a:moveTo>
                  <a:pt x="51" y="13"/>
                </a:moveTo>
                <a:lnTo>
                  <a:pt x="60" y="10"/>
                </a:lnTo>
                <a:lnTo>
                  <a:pt x="64" y="6"/>
                </a:lnTo>
                <a:lnTo>
                  <a:pt x="67" y="1"/>
                </a:lnTo>
                <a:lnTo>
                  <a:pt x="69" y="0"/>
                </a:lnTo>
                <a:lnTo>
                  <a:pt x="70" y="4"/>
                </a:lnTo>
                <a:lnTo>
                  <a:pt x="66" y="9"/>
                </a:lnTo>
                <a:lnTo>
                  <a:pt x="64" y="10"/>
                </a:lnTo>
                <a:lnTo>
                  <a:pt x="66" y="11"/>
                </a:lnTo>
                <a:lnTo>
                  <a:pt x="67" y="13"/>
                </a:lnTo>
                <a:lnTo>
                  <a:pt x="70" y="16"/>
                </a:lnTo>
                <a:lnTo>
                  <a:pt x="69" y="19"/>
                </a:lnTo>
                <a:lnTo>
                  <a:pt x="70" y="20"/>
                </a:lnTo>
                <a:lnTo>
                  <a:pt x="72" y="25"/>
                </a:lnTo>
                <a:lnTo>
                  <a:pt x="72" y="28"/>
                </a:lnTo>
                <a:lnTo>
                  <a:pt x="73" y="29"/>
                </a:lnTo>
                <a:lnTo>
                  <a:pt x="80" y="29"/>
                </a:lnTo>
                <a:lnTo>
                  <a:pt x="83" y="32"/>
                </a:lnTo>
                <a:lnTo>
                  <a:pt x="85" y="32"/>
                </a:lnTo>
                <a:lnTo>
                  <a:pt x="88" y="29"/>
                </a:lnTo>
                <a:lnTo>
                  <a:pt x="91" y="31"/>
                </a:lnTo>
                <a:lnTo>
                  <a:pt x="92" y="29"/>
                </a:lnTo>
                <a:lnTo>
                  <a:pt x="94" y="29"/>
                </a:lnTo>
                <a:lnTo>
                  <a:pt x="95" y="31"/>
                </a:lnTo>
                <a:lnTo>
                  <a:pt x="97" y="31"/>
                </a:lnTo>
                <a:lnTo>
                  <a:pt x="99" y="31"/>
                </a:lnTo>
                <a:lnTo>
                  <a:pt x="101" y="29"/>
                </a:lnTo>
                <a:lnTo>
                  <a:pt x="104" y="25"/>
                </a:lnTo>
                <a:lnTo>
                  <a:pt x="105" y="25"/>
                </a:lnTo>
                <a:lnTo>
                  <a:pt x="108" y="23"/>
                </a:lnTo>
                <a:lnTo>
                  <a:pt x="110" y="25"/>
                </a:lnTo>
                <a:lnTo>
                  <a:pt x="113" y="26"/>
                </a:lnTo>
                <a:lnTo>
                  <a:pt x="116" y="31"/>
                </a:lnTo>
                <a:lnTo>
                  <a:pt x="118" y="32"/>
                </a:lnTo>
                <a:lnTo>
                  <a:pt x="120" y="32"/>
                </a:lnTo>
                <a:lnTo>
                  <a:pt x="123" y="35"/>
                </a:lnTo>
                <a:lnTo>
                  <a:pt x="129" y="35"/>
                </a:lnTo>
                <a:lnTo>
                  <a:pt x="133" y="33"/>
                </a:lnTo>
                <a:lnTo>
                  <a:pt x="136" y="32"/>
                </a:lnTo>
                <a:lnTo>
                  <a:pt x="138" y="31"/>
                </a:lnTo>
                <a:lnTo>
                  <a:pt x="138" y="26"/>
                </a:lnTo>
                <a:lnTo>
                  <a:pt x="139" y="23"/>
                </a:lnTo>
                <a:lnTo>
                  <a:pt x="140" y="22"/>
                </a:lnTo>
                <a:lnTo>
                  <a:pt x="142" y="22"/>
                </a:lnTo>
                <a:lnTo>
                  <a:pt x="145" y="25"/>
                </a:lnTo>
                <a:lnTo>
                  <a:pt x="145" y="29"/>
                </a:lnTo>
                <a:lnTo>
                  <a:pt x="146" y="29"/>
                </a:lnTo>
                <a:lnTo>
                  <a:pt x="148" y="31"/>
                </a:lnTo>
                <a:lnTo>
                  <a:pt x="149" y="29"/>
                </a:lnTo>
                <a:lnTo>
                  <a:pt x="151" y="28"/>
                </a:lnTo>
                <a:lnTo>
                  <a:pt x="154" y="29"/>
                </a:lnTo>
                <a:lnTo>
                  <a:pt x="154" y="32"/>
                </a:lnTo>
                <a:lnTo>
                  <a:pt x="152" y="35"/>
                </a:lnTo>
                <a:lnTo>
                  <a:pt x="155" y="36"/>
                </a:lnTo>
                <a:lnTo>
                  <a:pt x="155" y="38"/>
                </a:lnTo>
                <a:lnTo>
                  <a:pt x="152" y="39"/>
                </a:lnTo>
                <a:lnTo>
                  <a:pt x="152" y="41"/>
                </a:lnTo>
                <a:lnTo>
                  <a:pt x="157" y="42"/>
                </a:lnTo>
                <a:lnTo>
                  <a:pt x="158" y="45"/>
                </a:lnTo>
                <a:lnTo>
                  <a:pt x="162" y="44"/>
                </a:lnTo>
                <a:lnTo>
                  <a:pt x="162" y="47"/>
                </a:lnTo>
                <a:lnTo>
                  <a:pt x="164" y="47"/>
                </a:lnTo>
                <a:lnTo>
                  <a:pt x="167" y="45"/>
                </a:lnTo>
                <a:lnTo>
                  <a:pt x="168" y="45"/>
                </a:lnTo>
                <a:lnTo>
                  <a:pt x="170" y="45"/>
                </a:lnTo>
                <a:lnTo>
                  <a:pt x="170" y="48"/>
                </a:lnTo>
                <a:lnTo>
                  <a:pt x="174" y="48"/>
                </a:lnTo>
                <a:lnTo>
                  <a:pt x="176" y="50"/>
                </a:lnTo>
                <a:lnTo>
                  <a:pt x="177" y="53"/>
                </a:lnTo>
                <a:lnTo>
                  <a:pt x="174" y="55"/>
                </a:lnTo>
                <a:lnTo>
                  <a:pt x="173" y="57"/>
                </a:lnTo>
                <a:lnTo>
                  <a:pt x="173" y="60"/>
                </a:lnTo>
                <a:lnTo>
                  <a:pt x="174" y="63"/>
                </a:lnTo>
                <a:lnTo>
                  <a:pt x="176" y="64"/>
                </a:lnTo>
                <a:lnTo>
                  <a:pt x="176" y="67"/>
                </a:lnTo>
                <a:lnTo>
                  <a:pt x="171" y="67"/>
                </a:lnTo>
                <a:lnTo>
                  <a:pt x="171" y="70"/>
                </a:lnTo>
                <a:lnTo>
                  <a:pt x="170" y="70"/>
                </a:lnTo>
                <a:lnTo>
                  <a:pt x="167" y="72"/>
                </a:lnTo>
                <a:lnTo>
                  <a:pt x="165" y="74"/>
                </a:lnTo>
                <a:lnTo>
                  <a:pt x="161" y="74"/>
                </a:lnTo>
                <a:lnTo>
                  <a:pt x="158" y="79"/>
                </a:lnTo>
                <a:lnTo>
                  <a:pt x="157" y="80"/>
                </a:lnTo>
                <a:lnTo>
                  <a:pt x="149" y="88"/>
                </a:lnTo>
                <a:lnTo>
                  <a:pt x="148" y="94"/>
                </a:lnTo>
                <a:lnTo>
                  <a:pt x="148" y="96"/>
                </a:lnTo>
                <a:lnTo>
                  <a:pt x="148" y="104"/>
                </a:lnTo>
                <a:lnTo>
                  <a:pt x="148" y="107"/>
                </a:lnTo>
                <a:lnTo>
                  <a:pt x="146" y="110"/>
                </a:lnTo>
                <a:lnTo>
                  <a:pt x="146" y="113"/>
                </a:lnTo>
                <a:lnTo>
                  <a:pt x="143" y="114"/>
                </a:lnTo>
                <a:lnTo>
                  <a:pt x="143" y="117"/>
                </a:lnTo>
                <a:lnTo>
                  <a:pt x="140" y="117"/>
                </a:lnTo>
                <a:lnTo>
                  <a:pt x="138" y="118"/>
                </a:lnTo>
                <a:lnTo>
                  <a:pt x="138" y="120"/>
                </a:lnTo>
                <a:lnTo>
                  <a:pt x="140" y="127"/>
                </a:lnTo>
                <a:lnTo>
                  <a:pt x="142" y="130"/>
                </a:lnTo>
                <a:lnTo>
                  <a:pt x="140" y="135"/>
                </a:lnTo>
                <a:lnTo>
                  <a:pt x="140" y="136"/>
                </a:lnTo>
                <a:lnTo>
                  <a:pt x="142" y="136"/>
                </a:lnTo>
                <a:lnTo>
                  <a:pt x="142" y="137"/>
                </a:lnTo>
                <a:lnTo>
                  <a:pt x="142" y="140"/>
                </a:lnTo>
                <a:lnTo>
                  <a:pt x="139" y="143"/>
                </a:lnTo>
                <a:lnTo>
                  <a:pt x="139" y="145"/>
                </a:lnTo>
                <a:lnTo>
                  <a:pt x="139" y="148"/>
                </a:lnTo>
                <a:lnTo>
                  <a:pt x="138" y="152"/>
                </a:lnTo>
                <a:lnTo>
                  <a:pt x="138" y="158"/>
                </a:lnTo>
                <a:lnTo>
                  <a:pt x="138" y="161"/>
                </a:lnTo>
                <a:lnTo>
                  <a:pt x="133" y="162"/>
                </a:lnTo>
                <a:lnTo>
                  <a:pt x="133" y="167"/>
                </a:lnTo>
                <a:lnTo>
                  <a:pt x="130" y="168"/>
                </a:lnTo>
                <a:lnTo>
                  <a:pt x="130" y="170"/>
                </a:lnTo>
                <a:lnTo>
                  <a:pt x="130" y="173"/>
                </a:lnTo>
                <a:lnTo>
                  <a:pt x="129" y="179"/>
                </a:lnTo>
                <a:lnTo>
                  <a:pt x="129" y="180"/>
                </a:lnTo>
                <a:lnTo>
                  <a:pt x="130" y="180"/>
                </a:lnTo>
                <a:lnTo>
                  <a:pt x="132" y="180"/>
                </a:lnTo>
                <a:lnTo>
                  <a:pt x="135" y="181"/>
                </a:lnTo>
                <a:lnTo>
                  <a:pt x="135" y="184"/>
                </a:lnTo>
                <a:lnTo>
                  <a:pt x="136" y="186"/>
                </a:lnTo>
                <a:lnTo>
                  <a:pt x="140" y="187"/>
                </a:lnTo>
                <a:lnTo>
                  <a:pt x="143" y="190"/>
                </a:lnTo>
                <a:lnTo>
                  <a:pt x="145" y="190"/>
                </a:lnTo>
                <a:lnTo>
                  <a:pt x="146" y="190"/>
                </a:lnTo>
                <a:lnTo>
                  <a:pt x="151" y="190"/>
                </a:lnTo>
                <a:lnTo>
                  <a:pt x="154" y="192"/>
                </a:lnTo>
                <a:lnTo>
                  <a:pt x="155" y="195"/>
                </a:lnTo>
                <a:lnTo>
                  <a:pt x="154" y="202"/>
                </a:lnTo>
                <a:lnTo>
                  <a:pt x="154" y="205"/>
                </a:lnTo>
                <a:lnTo>
                  <a:pt x="160" y="212"/>
                </a:lnTo>
                <a:lnTo>
                  <a:pt x="161" y="214"/>
                </a:lnTo>
                <a:lnTo>
                  <a:pt x="164" y="217"/>
                </a:lnTo>
                <a:lnTo>
                  <a:pt x="165" y="222"/>
                </a:lnTo>
                <a:lnTo>
                  <a:pt x="167" y="224"/>
                </a:lnTo>
                <a:lnTo>
                  <a:pt x="170" y="225"/>
                </a:lnTo>
                <a:lnTo>
                  <a:pt x="171" y="227"/>
                </a:lnTo>
                <a:lnTo>
                  <a:pt x="170" y="230"/>
                </a:lnTo>
                <a:lnTo>
                  <a:pt x="171" y="231"/>
                </a:lnTo>
                <a:lnTo>
                  <a:pt x="174" y="231"/>
                </a:lnTo>
                <a:lnTo>
                  <a:pt x="174" y="233"/>
                </a:lnTo>
                <a:lnTo>
                  <a:pt x="174" y="240"/>
                </a:lnTo>
                <a:lnTo>
                  <a:pt x="176" y="242"/>
                </a:lnTo>
                <a:lnTo>
                  <a:pt x="177" y="242"/>
                </a:lnTo>
                <a:lnTo>
                  <a:pt x="174" y="247"/>
                </a:lnTo>
                <a:lnTo>
                  <a:pt x="173" y="252"/>
                </a:lnTo>
                <a:lnTo>
                  <a:pt x="173" y="253"/>
                </a:lnTo>
                <a:lnTo>
                  <a:pt x="171" y="253"/>
                </a:lnTo>
                <a:lnTo>
                  <a:pt x="168" y="253"/>
                </a:lnTo>
                <a:lnTo>
                  <a:pt x="165" y="255"/>
                </a:lnTo>
                <a:lnTo>
                  <a:pt x="162" y="253"/>
                </a:lnTo>
                <a:lnTo>
                  <a:pt x="154" y="261"/>
                </a:lnTo>
                <a:lnTo>
                  <a:pt x="152" y="261"/>
                </a:lnTo>
                <a:lnTo>
                  <a:pt x="151" y="258"/>
                </a:lnTo>
                <a:lnTo>
                  <a:pt x="149" y="255"/>
                </a:lnTo>
                <a:lnTo>
                  <a:pt x="148" y="255"/>
                </a:lnTo>
                <a:lnTo>
                  <a:pt x="146" y="253"/>
                </a:lnTo>
                <a:lnTo>
                  <a:pt x="146" y="252"/>
                </a:lnTo>
                <a:lnTo>
                  <a:pt x="143" y="250"/>
                </a:lnTo>
                <a:lnTo>
                  <a:pt x="140" y="252"/>
                </a:lnTo>
                <a:lnTo>
                  <a:pt x="132" y="252"/>
                </a:lnTo>
                <a:lnTo>
                  <a:pt x="126" y="255"/>
                </a:lnTo>
                <a:lnTo>
                  <a:pt x="123" y="253"/>
                </a:lnTo>
                <a:lnTo>
                  <a:pt x="121" y="255"/>
                </a:lnTo>
                <a:lnTo>
                  <a:pt x="118" y="256"/>
                </a:lnTo>
                <a:lnTo>
                  <a:pt x="116" y="258"/>
                </a:lnTo>
                <a:lnTo>
                  <a:pt x="114" y="259"/>
                </a:lnTo>
                <a:lnTo>
                  <a:pt x="111" y="256"/>
                </a:lnTo>
                <a:lnTo>
                  <a:pt x="110" y="255"/>
                </a:lnTo>
                <a:lnTo>
                  <a:pt x="107" y="255"/>
                </a:lnTo>
                <a:lnTo>
                  <a:pt x="104" y="255"/>
                </a:lnTo>
                <a:lnTo>
                  <a:pt x="101" y="256"/>
                </a:lnTo>
                <a:lnTo>
                  <a:pt x="99" y="256"/>
                </a:lnTo>
                <a:lnTo>
                  <a:pt x="98" y="253"/>
                </a:lnTo>
                <a:lnTo>
                  <a:pt x="95" y="253"/>
                </a:lnTo>
                <a:lnTo>
                  <a:pt x="94" y="253"/>
                </a:lnTo>
                <a:lnTo>
                  <a:pt x="91" y="253"/>
                </a:lnTo>
                <a:lnTo>
                  <a:pt x="86" y="255"/>
                </a:lnTo>
                <a:lnTo>
                  <a:pt x="85" y="255"/>
                </a:lnTo>
                <a:lnTo>
                  <a:pt x="83" y="253"/>
                </a:lnTo>
                <a:lnTo>
                  <a:pt x="82" y="253"/>
                </a:lnTo>
                <a:lnTo>
                  <a:pt x="79" y="253"/>
                </a:lnTo>
                <a:lnTo>
                  <a:pt x="75" y="256"/>
                </a:lnTo>
                <a:lnTo>
                  <a:pt x="73" y="256"/>
                </a:lnTo>
                <a:lnTo>
                  <a:pt x="70" y="255"/>
                </a:lnTo>
                <a:lnTo>
                  <a:pt x="67" y="255"/>
                </a:lnTo>
                <a:lnTo>
                  <a:pt x="66" y="252"/>
                </a:lnTo>
                <a:lnTo>
                  <a:pt x="64" y="252"/>
                </a:lnTo>
                <a:lnTo>
                  <a:pt x="64" y="253"/>
                </a:lnTo>
                <a:lnTo>
                  <a:pt x="58" y="255"/>
                </a:lnTo>
                <a:lnTo>
                  <a:pt x="54" y="259"/>
                </a:lnTo>
                <a:lnTo>
                  <a:pt x="48" y="259"/>
                </a:lnTo>
                <a:lnTo>
                  <a:pt x="45" y="258"/>
                </a:lnTo>
                <a:lnTo>
                  <a:pt x="45" y="256"/>
                </a:lnTo>
                <a:lnTo>
                  <a:pt x="45" y="253"/>
                </a:lnTo>
                <a:lnTo>
                  <a:pt x="47" y="252"/>
                </a:lnTo>
                <a:lnTo>
                  <a:pt x="45" y="249"/>
                </a:lnTo>
                <a:lnTo>
                  <a:pt x="47" y="247"/>
                </a:lnTo>
                <a:lnTo>
                  <a:pt x="48" y="246"/>
                </a:lnTo>
                <a:lnTo>
                  <a:pt x="47" y="244"/>
                </a:lnTo>
                <a:lnTo>
                  <a:pt x="44" y="244"/>
                </a:lnTo>
                <a:lnTo>
                  <a:pt x="42" y="242"/>
                </a:lnTo>
                <a:lnTo>
                  <a:pt x="39" y="243"/>
                </a:lnTo>
                <a:lnTo>
                  <a:pt x="39" y="240"/>
                </a:lnTo>
                <a:lnTo>
                  <a:pt x="38" y="240"/>
                </a:lnTo>
                <a:lnTo>
                  <a:pt x="31" y="239"/>
                </a:lnTo>
                <a:lnTo>
                  <a:pt x="26" y="239"/>
                </a:lnTo>
                <a:lnTo>
                  <a:pt x="23" y="239"/>
                </a:lnTo>
                <a:lnTo>
                  <a:pt x="17" y="239"/>
                </a:lnTo>
                <a:lnTo>
                  <a:pt x="16" y="240"/>
                </a:lnTo>
                <a:lnTo>
                  <a:pt x="13" y="240"/>
                </a:lnTo>
                <a:lnTo>
                  <a:pt x="14" y="233"/>
                </a:lnTo>
                <a:lnTo>
                  <a:pt x="12" y="230"/>
                </a:lnTo>
                <a:lnTo>
                  <a:pt x="13" y="228"/>
                </a:lnTo>
                <a:lnTo>
                  <a:pt x="16" y="228"/>
                </a:lnTo>
                <a:lnTo>
                  <a:pt x="20" y="225"/>
                </a:lnTo>
                <a:lnTo>
                  <a:pt x="20" y="222"/>
                </a:lnTo>
                <a:lnTo>
                  <a:pt x="20" y="218"/>
                </a:lnTo>
                <a:lnTo>
                  <a:pt x="25" y="205"/>
                </a:lnTo>
                <a:lnTo>
                  <a:pt x="25" y="202"/>
                </a:lnTo>
                <a:lnTo>
                  <a:pt x="22" y="193"/>
                </a:lnTo>
                <a:lnTo>
                  <a:pt x="29" y="186"/>
                </a:lnTo>
                <a:lnTo>
                  <a:pt x="29" y="176"/>
                </a:lnTo>
                <a:lnTo>
                  <a:pt x="28" y="168"/>
                </a:lnTo>
                <a:lnTo>
                  <a:pt x="25" y="159"/>
                </a:lnTo>
                <a:lnTo>
                  <a:pt x="20" y="151"/>
                </a:lnTo>
                <a:lnTo>
                  <a:pt x="16" y="151"/>
                </a:lnTo>
                <a:lnTo>
                  <a:pt x="16" y="148"/>
                </a:lnTo>
                <a:lnTo>
                  <a:pt x="10" y="143"/>
                </a:lnTo>
                <a:lnTo>
                  <a:pt x="9" y="140"/>
                </a:lnTo>
                <a:lnTo>
                  <a:pt x="6" y="139"/>
                </a:lnTo>
                <a:lnTo>
                  <a:pt x="6" y="137"/>
                </a:lnTo>
                <a:lnTo>
                  <a:pt x="7" y="135"/>
                </a:lnTo>
                <a:lnTo>
                  <a:pt x="7" y="133"/>
                </a:lnTo>
                <a:lnTo>
                  <a:pt x="0" y="127"/>
                </a:lnTo>
                <a:lnTo>
                  <a:pt x="3" y="121"/>
                </a:lnTo>
                <a:lnTo>
                  <a:pt x="4" y="118"/>
                </a:lnTo>
                <a:lnTo>
                  <a:pt x="6" y="116"/>
                </a:lnTo>
                <a:lnTo>
                  <a:pt x="6" y="114"/>
                </a:lnTo>
                <a:lnTo>
                  <a:pt x="7" y="110"/>
                </a:lnTo>
                <a:lnTo>
                  <a:pt x="9" y="102"/>
                </a:lnTo>
                <a:lnTo>
                  <a:pt x="9" y="99"/>
                </a:lnTo>
                <a:lnTo>
                  <a:pt x="9" y="96"/>
                </a:lnTo>
                <a:lnTo>
                  <a:pt x="9" y="91"/>
                </a:lnTo>
                <a:lnTo>
                  <a:pt x="9" y="85"/>
                </a:lnTo>
                <a:lnTo>
                  <a:pt x="9" y="77"/>
                </a:lnTo>
                <a:lnTo>
                  <a:pt x="12" y="60"/>
                </a:lnTo>
                <a:lnTo>
                  <a:pt x="12" y="55"/>
                </a:lnTo>
                <a:lnTo>
                  <a:pt x="12" y="53"/>
                </a:lnTo>
                <a:lnTo>
                  <a:pt x="12" y="48"/>
                </a:lnTo>
                <a:lnTo>
                  <a:pt x="13" y="47"/>
                </a:lnTo>
                <a:lnTo>
                  <a:pt x="13" y="41"/>
                </a:lnTo>
                <a:lnTo>
                  <a:pt x="13" y="38"/>
                </a:lnTo>
                <a:lnTo>
                  <a:pt x="14" y="36"/>
                </a:lnTo>
                <a:lnTo>
                  <a:pt x="16" y="32"/>
                </a:lnTo>
                <a:lnTo>
                  <a:pt x="17" y="29"/>
                </a:lnTo>
                <a:lnTo>
                  <a:pt x="20" y="25"/>
                </a:lnTo>
                <a:lnTo>
                  <a:pt x="22" y="23"/>
                </a:lnTo>
                <a:lnTo>
                  <a:pt x="23" y="22"/>
                </a:lnTo>
                <a:lnTo>
                  <a:pt x="29" y="19"/>
                </a:lnTo>
                <a:lnTo>
                  <a:pt x="31" y="17"/>
                </a:lnTo>
                <a:lnTo>
                  <a:pt x="33" y="16"/>
                </a:lnTo>
                <a:lnTo>
                  <a:pt x="35" y="16"/>
                </a:lnTo>
                <a:lnTo>
                  <a:pt x="38" y="14"/>
                </a:lnTo>
                <a:lnTo>
                  <a:pt x="42" y="13"/>
                </a:lnTo>
                <a:lnTo>
                  <a:pt x="47" y="13"/>
                </a:lnTo>
                <a:lnTo>
                  <a:pt x="51" y="13"/>
                </a:lnTo>
                <a:close/>
                <a:moveTo>
                  <a:pt x="7" y="102"/>
                </a:moveTo>
                <a:lnTo>
                  <a:pt x="7" y="104"/>
                </a:lnTo>
                <a:lnTo>
                  <a:pt x="6" y="104"/>
                </a:lnTo>
                <a:lnTo>
                  <a:pt x="6" y="102"/>
                </a:lnTo>
                <a:lnTo>
                  <a:pt x="7" y="101"/>
                </a:lnTo>
                <a:lnTo>
                  <a:pt x="7" y="10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1" name="Freeform 274"/>
          <p:cNvSpPr>
            <a:spLocks/>
          </p:cNvSpPr>
          <p:nvPr/>
        </p:nvSpPr>
        <p:spPr bwMode="auto">
          <a:xfrm rot="21334256">
            <a:off x="3941999" y="1587237"/>
            <a:ext cx="651030" cy="557954"/>
          </a:xfrm>
          <a:custGeom>
            <a:avLst/>
            <a:gdLst>
              <a:gd name="T0" fmla="*/ 2147483647 w 171"/>
              <a:gd name="T1" fmla="*/ 2147483647 h 150"/>
              <a:gd name="T2" fmla="*/ 2147483647 w 171"/>
              <a:gd name="T3" fmla="*/ 2147483647 h 150"/>
              <a:gd name="T4" fmla="*/ 2147483647 w 171"/>
              <a:gd name="T5" fmla="*/ 2147483647 h 150"/>
              <a:gd name="T6" fmla="*/ 2147483647 w 171"/>
              <a:gd name="T7" fmla="*/ 2147483647 h 150"/>
              <a:gd name="T8" fmla="*/ 2147483647 w 171"/>
              <a:gd name="T9" fmla="*/ 2147483647 h 150"/>
              <a:gd name="T10" fmla="*/ 2147483647 w 171"/>
              <a:gd name="T11" fmla="*/ 2147483647 h 150"/>
              <a:gd name="T12" fmla="*/ 2147483647 w 171"/>
              <a:gd name="T13" fmla="*/ 2147483647 h 150"/>
              <a:gd name="T14" fmla="*/ 2147483647 w 171"/>
              <a:gd name="T15" fmla="*/ 2147483647 h 150"/>
              <a:gd name="T16" fmla="*/ 2147483647 w 171"/>
              <a:gd name="T17" fmla="*/ 2147483647 h 150"/>
              <a:gd name="T18" fmla="*/ 2147483647 w 171"/>
              <a:gd name="T19" fmla="*/ 2147483647 h 150"/>
              <a:gd name="T20" fmla="*/ 2147483647 w 171"/>
              <a:gd name="T21" fmla="*/ 2147483647 h 150"/>
              <a:gd name="T22" fmla="*/ 2147483647 w 171"/>
              <a:gd name="T23" fmla="*/ 2147483647 h 150"/>
              <a:gd name="T24" fmla="*/ 2147483647 w 171"/>
              <a:gd name="T25" fmla="*/ 2147483647 h 150"/>
              <a:gd name="T26" fmla="*/ 2147483647 w 171"/>
              <a:gd name="T27" fmla="*/ 2147483647 h 150"/>
              <a:gd name="T28" fmla="*/ 2147483647 w 171"/>
              <a:gd name="T29" fmla="*/ 2147483647 h 150"/>
              <a:gd name="T30" fmla="*/ 2147483647 w 171"/>
              <a:gd name="T31" fmla="*/ 2147483647 h 150"/>
              <a:gd name="T32" fmla="*/ 2147483647 w 171"/>
              <a:gd name="T33" fmla="*/ 2147483647 h 150"/>
              <a:gd name="T34" fmla="*/ 2147483647 w 171"/>
              <a:gd name="T35" fmla="*/ 2147483647 h 150"/>
              <a:gd name="T36" fmla="*/ 2147483647 w 171"/>
              <a:gd name="T37" fmla="*/ 2147483647 h 150"/>
              <a:gd name="T38" fmla="*/ 2147483647 w 171"/>
              <a:gd name="T39" fmla="*/ 2147483647 h 150"/>
              <a:gd name="T40" fmla="*/ 2147483647 w 171"/>
              <a:gd name="T41" fmla="*/ 2147483647 h 150"/>
              <a:gd name="T42" fmla="*/ 2147483647 w 171"/>
              <a:gd name="T43" fmla="*/ 2147483647 h 150"/>
              <a:gd name="T44" fmla="*/ 2147483647 w 171"/>
              <a:gd name="T45" fmla="*/ 2147483647 h 150"/>
              <a:gd name="T46" fmla="*/ 2147483647 w 171"/>
              <a:gd name="T47" fmla="*/ 2147483647 h 150"/>
              <a:gd name="T48" fmla="*/ 2147483647 w 171"/>
              <a:gd name="T49" fmla="*/ 2147483647 h 150"/>
              <a:gd name="T50" fmla="*/ 2147483647 w 171"/>
              <a:gd name="T51" fmla="*/ 2147483647 h 150"/>
              <a:gd name="T52" fmla="*/ 2147483647 w 171"/>
              <a:gd name="T53" fmla="*/ 2147483647 h 150"/>
              <a:gd name="T54" fmla="*/ 2147483647 w 171"/>
              <a:gd name="T55" fmla="*/ 2147483647 h 150"/>
              <a:gd name="T56" fmla="*/ 2147483647 w 171"/>
              <a:gd name="T57" fmla="*/ 2147483647 h 150"/>
              <a:gd name="T58" fmla="*/ 2147483647 w 171"/>
              <a:gd name="T59" fmla="*/ 2147483647 h 150"/>
              <a:gd name="T60" fmla="*/ 2147483647 w 171"/>
              <a:gd name="T61" fmla="*/ 2147483647 h 150"/>
              <a:gd name="T62" fmla="*/ 2147483647 w 171"/>
              <a:gd name="T63" fmla="*/ 2147483647 h 150"/>
              <a:gd name="T64" fmla="*/ 2147483647 w 171"/>
              <a:gd name="T65" fmla="*/ 2147483647 h 150"/>
              <a:gd name="T66" fmla="*/ 2147483647 w 171"/>
              <a:gd name="T67" fmla="*/ 2147483647 h 150"/>
              <a:gd name="T68" fmla="*/ 2147483647 w 171"/>
              <a:gd name="T69" fmla="*/ 2147483647 h 150"/>
              <a:gd name="T70" fmla="*/ 2147483647 w 171"/>
              <a:gd name="T71" fmla="*/ 2147483647 h 150"/>
              <a:gd name="T72" fmla="*/ 2147483647 w 171"/>
              <a:gd name="T73" fmla="*/ 2147483647 h 150"/>
              <a:gd name="T74" fmla="*/ 2147483647 w 171"/>
              <a:gd name="T75" fmla="*/ 2147483647 h 150"/>
              <a:gd name="T76" fmla="*/ 2147483647 w 171"/>
              <a:gd name="T77" fmla="*/ 2147483647 h 150"/>
              <a:gd name="T78" fmla="*/ 2147483647 w 171"/>
              <a:gd name="T79" fmla="*/ 2147483647 h 150"/>
              <a:gd name="T80" fmla="*/ 2147483647 w 171"/>
              <a:gd name="T81" fmla="*/ 2147483647 h 150"/>
              <a:gd name="T82" fmla="*/ 2147483647 w 171"/>
              <a:gd name="T83" fmla="*/ 2147483647 h 150"/>
              <a:gd name="T84" fmla="*/ 2147483647 w 171"/>
              <a:gd name="T85" fmla="*/ 2147483647 h 150"/>
              <a:gd name="T86" fmla="*/ 2147483647 w 171"/>
              <a:gd name="T87" fmla="*/ 2147483647 h 150"/>
              <a:gd name="T88" fmla="*/ 2147483647 w 171"/>
              <a:gd name="T89" fmla="*/ 2147483647 h 150"/>
              <a:gd name="T90" fmla="*/ 2147483647 w 171"/>
              <a:gd name="T91" fmla="*/ 2147483647 h 150"/>
              <a:gd name="T92" fmla="*/ 2147483647 w 171"/>
              <a:gd name="T93" fmla="*/ 2147483647 h 150"/>
              <a:gd name="T94" fmla="*/ 2147483647 w 171"/>
              <a:gd name="T95" fmla="*/ 2147483647 h 150"/>
              <a:gd name="T96" fmla="*/ 2147483647 w 171"/>
              <a:gd name="T97" fmla="*/ 2147483647 h 150"/>
              <a:gd name="T98" fmla="*/ 2147483647 w 171"/>
              <a:gd name="T99" fmla="*/ 2147483647 h 150"/>
              <a:gd name="T100" fmla="*/ 2147483647 w 171"/>
              <a:gd name="T101" fmla="*/ 2147483647 h 150"/>
              <a:gd name="T102" fmla="*/ 2147483647 w 171"/>
              <a:gd name="T103" fmla="*/ 2147483647 h 150"/>
              <a:gd name="T104" fmla="*/ 2147483647 w 171"/>
              <a:gd name="T105" fmla="*/ 2147483647 h 150"/>
              <a:gd name="T106" fmla="*/ 2147483647 w 171"/>
              <a:gd name="T107" fmla="*/ 2147483647 h 150"/>
              <a:gd name="T108" fmla="*/ 2147483647 w 171"/>
              <a:gd name="T109" fmla="*/ 2147483647 h 150"/>
              <a:gd name="T110" fmla="*/ 2147483647 w 171"/>
              <a:gd name="T111" fmla="*/ 2147483647 h 150"/>
              <a:gd name="T112" fmla="*/ 2147483647 w 171"/>
              <a:gd name="T113" fmla="*/ 0 h 15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71"/>
              <a:gd name="T172" fmla="*/ 0 h 150"/>
              <a:gd name="T173" fmla="*/ 171 w 171"/>
              <a:gd name="T174" fmla="*/ 150 h 15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71" h="150">
                <a:moveTo>
                  <a:pt x="145" y="0"/>
                </a:moveTo>
                <a:lnTo>
                  <a:pt x="165" y="2"/>
                </a:lnTo>
                <a:lnTo>
                  <a:pt x="164" y="28"/>
                </a:lnTo>
                <a:lnTo>
                  <a:pt x="164" y="34"/>
                </a:lnTo>
                <a:lnTo>
                  <a:pt x="165" y="33"/>
                </a:lnTo>
                <a:lnTo>
                  <a:pt x="167" y="30"/>
                </a:lnTo>
                <a:lnTo>
                  <a:pt x="170" y="30"/>
                </a:lnTo>
                <a:lnTo>
                  <a:pt x="167" y="72"/>
                </a:lnTo>
                <a:lnTo>
                  <a:pt x="171" y="72"/>
                </a:lnTo>
                <a:lnTo>
                  <a:pt x="170" y="109"/>
                </a:lnTo>
                <a:lnTo>
                  <a:pt x="168" y="113"/>
                </a:lnTo>
                <a:lnTo>
                  <a:pt x="161" y="109"/>
                </a:lnTo>
                <a:lnTo>
                  <a:pt x="155" y="110"/>
                </a:lnTo>
                <a:lnTo>
                  <a:pt x="148" y="109"/>
                </a:lnTo>
                <a:lnTo>
                  <a:pt x="149" y="113"/>
                </a:lnTo>
                <a:lnTo>
                  <a:pt x="149" y="118"/>
                </a:lnTo>
                <a:lnTo>
                  <a:pt x="146" y="119"/>
                </a:lnTo>
                <a:lnTo>
                  <a:pt x="140" y="122"/>
                </a:lnTo>
                <a:lnTo>
                  <a:pt x="136" y="123"/>
                </a:lnTo>
                <a:lnTo>
                  <a:pt x="131" y="123"/>
                </a:lnTo>
                <a:lnTo>
                  <a:pt x="121" y="134"/>
                </a:lnTo>
                <a:lnTo>
                  <a:pt x="121" y="150"/>
                </a:lnTo>
                <a:lnTo>
                  <a:pt x="105" y="142"/>
                </a:lnTo>
                <a:lnTo>
                  <a:pt x="82" y="128"/>
                </a:lnTo>
                <a:lnTo>
                  <a:pt x="85" y="123"/>
                </a:lnTo>
                <a:lnTo>
                  <a:pt x="73" y="118"/>
                </a:lnTo>
                <a:lnTo>
                  <a:pt x="11" y="113"/>
                </a:lnTo>
                <a:lnTo>
                  <a:pt x="13" y="106"/>
                </a:lnTo>
                <a:lnTo>
                  <a:pt x="14" y="94"/>
                </a:lnTo>
                <a:lnTo>
                  <a:pt x="19" y="94"/>
                </a:lnTo>
                <a:lnTo>
                  <a:pt x="17" y="93"/>
                </a:lnTo>
                <a:lnTo>
                  <a:pt x="19" y="90"/>
                </a:lnTo>
                <a:lnTo>
                  <a:pt x="19" y="88"/>
                </a:lnTo>
                <a:lnTo>
                  <a:pt x="14" y="87"/>
                </a:lnTo>
                <a:lnTo>
                  <a:pt x="8" y="85"/>
                </a:lnTo>
                <a:lnTo>
                  <a:pt x="5" y="85"/>
                </a:lnTo>
                <a:lnTo>
                  <a:pt x="2" y="82"/>
                </a:lnTo>
                <a:lnTo>
                  <a:pt x="1" y="82"/>
                </a:lnTo>
                <a:lnTo>
                  <a:pt x="0" y="81"/>
                </a:lnTo>
                <a:lnTo>
                  <a:pt x="4" y="81"/>
                </a:lnTo>
                <a:lnTo>
                  <a:pt x="7" y="82"/>
                </a:lnTo>
                <a:lnTo>
                  <a:pt x="8" y="82"/>
                </a:lnTo>
                <a:lnTo>
                  <a:pt x="10" y="53"/>
                </a:lnTo>
                <a:lnTo>
                  <a:pt x="39" y="55"/>
                </a:lnTo>
                <a:lnTo>
                  <a:pt x="41" y="41"/>
                </a:lnTo>
                <a:lnTo>
                  <a:pt x="43" y="37"/>
                </a:lnTo>
                <a:lnTo>
                  <a:pt x="48" y="40"/>
                </a:lnTo>
                <a:lnTo>
                  <a:pt x="52" y="41"/>
                </a:lnTo>
                <a:lnTo>
                  <a:pt x="52" y="40"/>
                </a:lnTo>
                <a:lnTo>
                  <a:pt x="54" y="37"/>
                </a:lnTo>
                <a:lnTo>
                  <a:pt x="54" y="30"/>
                </a:lnTo>
                <a:lnTo>
                  <a:pt x="54" y="24"/>
                </a:lnTo>
                <a:lnTo>
                  <a:pt x="64" y="16"/>
                </a:lnTo>
                <a:lnTo>
                  <a:pt x="65" y="18"/>
                </a:lnTo>
                <a:lnTo>
                  <a:pt x="67" y="16"/>
                </a:lnTo>
                <a:lnTo>
                  <a:pt x="70" y="15"/>
                </a:lnTo>
                <a:lnTo>
                  <a:pt x="71" y="15"/>
                </a:lnTo>
                <a:lnTo>
                  <a:pt x="73" y="16"/>
                </a:lnTo>
                <a:lnTo>
                  <a:pt x="77" y="18"/>
                </a:lnTo>
                <a:lnTo>
                  <a:pt x="80" y="19"/>
                </a:lnTo>
                <a:lnTo>
                  <a:pt x="82" y="18"/>
                </a:lnTo>
                <a:lnTo>
                  <a:pt x="86" y="16"/>
                </a:lnTo>
                <a:lnTo>
                  <a:pt x="85" y="16"/>
                </a:lnTo>
                <a:lnTo>
                  <a:pt x="85" y="15"/>
                </a:lnTo>
                <a:lnTo>
                  <a:pt x="85" y="11"/>
                </a:lnTo>
                <a:lnTo>
                  <a:pt x="86" y="9"/>
                </a:lnTo>
                <a:lnTo>
                  <a:pt x="87" y="8"/>
                </a:lnTo>
                <a:lnTo>
                  <a:pt x="89" y="8"/>
                </a:lnTo>
                <a:lnTo>
                  <a:pt x="89" y="9"/>
                </a:lnTo>
                <a:lnTo>
                  <a:pt x="90" y="11"/>
                </a:lnTo>
                <a:lnTo>
                  <a:pt x="92" y="13"/>
                </a:lnTo>
                <a:lnTo>
                  <a:pt x="92" y="16"/>
                </a:lnTo>
                <a:lnTo>
                  <a:pt x="92" y="18"/>
                </a:lnTo>
                <a:lnTo>
                  <a:pt x="96" y="21"/>
                </a:lnTo>
                <a:lnTo>
                  <a:pt x="96" y="22"/>
                </a:lnTo>
                <a:lnTo>
                  <a:pt x="98" y="27"/>
                </a:lnTo>
                <a:lnTo>
                  <a:pt x="101" y="30"/>
                </a:lnTo>
                <a:lnTo>
                  <a:pt x="102" y="30"/>
                </a:lnTo>
                <a:lnTo>
                  <a:pt x="104" y="31"/>
                </a:lnTo>
                <a:lnTo>
                  <a:pt x="107" y="31"/>
                </a:lnTo>
                <a:lnTo>
                  <a:pt x="108" y="31"/>
                </a:lnTo>
                <a:lnTo>
                  <a:pt x="111" y="31"/>
                </a:lnTo>
                <a:lnTo>
                  <a:pt x="115" y="30"/>
                </a:lnTo>
                <a:lnTo>
                  <a:pt x="117" y="30"/>
                </a:lnTo>
                <a:lnTo>
                  <a:pt x="118" y="28"/>
                </a:lnTo>
                <a:lnTo>
                  <a:pt x="118" y="27"/>
                </a:lnTo>
                <a:lnTo>
                  <a:pt x="118" y="25"/>
                </a:lnTo>
                <a:lnTo>
                  <a:pt x="118" y="24"/>
                </a:lnTo>
                <a:lnTo>
                  <a:pt x="120" y="24"/>
                </a:lnTo>
                <a:lnTo>
                  <a:pt x="121" y="22"/>
                </a:lnTo>
                <a:lnTo>
                  <a:pt x="123" y="24"/>
                </a:lnTo>
                <a:lnTo>
                  <a:pt x="124" y="27"/>
                </a:lnTo>
                <a:lnTo>
                  <a:pt x="126" y="27"/>
                </a:lnTo>
                <a:lnTo>
                  <a:pt x="127" y="25"/>
                </a:lnTo>
                <a:lnTo>
                  <a:pt x="128" y="24"/>
                </a:lnTo>
                <a:lnTo>
                  <a:pt x="130" y="24"/>
                </a:lnTo>
                <a:lnTo>
                  <a:pt x="134" y="27"/>
                </a:lnTo>
                <a:lnTo>
                  <a:pt x="136" y="30"/>
                </a:lnTo>
                <a:lnTo>
                  <a:pt x="136" y="25"/>
                </a:lnTo>
                <a:lnTo>
                  <a:pt x="137" y="24"/>
                </a:lnTo>
                <a:lnTo>
                  <a:pt x="140" y="22"/>
                </a:lnTo>
                <a:lnTo>
                  <a:pt x="142" y="22"/>
                </a:lnTo>
                <a:lnTo>
                  <a:pt x="142" y="18"/>
                </a:lnTo>
                <a:lnTo>
                  <a:pt x="142" y="3"/>
                </a:lnTo>
                <a:lnTo>
                  <a:pt x="143" y="2"/>
                </a:lnTo>
                <a:lnTo>
                  <a:pt x="145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2" name="Freeform 275"/>
          <p:cNvSpPr>
            <a:spLocks noEditPoints="1"/>
          </p:cNvSpPr>
          <p:nvPr/>
        </p:nvSpPr>
        <p:spPr bwMode="auto">
          <a:xfrm rot="21334256">
            <a:off x="6424491" y="4050012"/>
            <a:ext cx="413675" cy="463860"/>
          </a:xfrm>
          <a:custGeom>
            <a:avLst/>
            <a:gdLst>
              <a:gd name="T0" fmla="*/ 2147483647 w 109"/>
              <a:gd name="T1" fmla="*/ 2147483647 h 125"/>
              <a:gd name="T2" fmla="*/ 2147483647 w 109"/>
              <a:gd name="T3" fmla="*/ 0 h 125"/>
              <a:gd name="T4" fmla="*/ 2147483647 w 109"/>
              <a:gd name="T5" fmla="*/ 2147483647 h 125"/>
              <a:gd name="T6" fmla="*/ 2147483647 w 109"/>
              <a:gd name="T7" fmla="*/ 2147483647 h 125"/>
              <a:gd name="T8" fmla="*/ 2147483647 w 109"/>
              <a:gd name="T9" fmla="*/ 2147483647 h 125"/>
              <a:gd name="T10" fmla="*/ 2147483647 w 109"/>
              <a:gd name="T11" fmla="*/ 2147483647 h 125"/>
              <a:gd name="T12" fmla="*/ 2147483647 w 109"/>
              <a:gd name="T13" fmla="*/ 2147483647 h 125"/>
              <a:gd name="T14" fmla="*/ 2147483647 w 109"/>
              <a:gd name="T15" fmla="*/ 2147483647 h 125"/>
              <a:gd name="T16" fmla="*/ 2147483647 w 109"/>
              <a:gd name="T17" fmla="*/ 2147483647 h 125"/>
              <a:gd name="T18" fmla="*/ 2147483647 w 109"/>
              <a:gd name="T19" fmla="*/ 2147483647 h 125"/>
              <a:gd name="T20" fmla="*/ 2147483647 w 109"/>
              <a:gd name="T21" fmla="*/ 2147483647 h 125"/>
              <a:gd name="T22" fmla="*/ 2147483647 w 109"/>
              <a:gd name="T23" fmla="*/ 2147483647 h 125"/>
              <a:gd name="T24" fmla="*/ 2147483647 w 109"/>
              <a:gd name="T25" fmla="*/ 2147483647 h 125"/>
              <a:gd name="T26" fmla="*/ 2147483647 w 109"/>
              <a:gd name="T27" fmla="*/ 2147483647 h 125"/>
              <a:gd name="T28" fmla="*/ 2147483647 w 109"/>
              <a:gd name="T29" fmla="*/ 2147483647 h 125"/>
              <a:gd name="T30" fmla="*/ 2147483647 w 109"/>
              <a:gd name="T31" fmla="*/ 2147483647 h 125"/>
              <a:gd name="T32" fmla="*/ 2147483647 w 109"/>
              <a:gd name="T33" fmla="*/ 2147483647 h 125"/>
              <a:gd name="T34" fmla="*/ 2147483647 w 109"/>
              <a:gd name="T35" fmla="*/ 2147483647 h 125"/>
              <a:gd name="T36" fmla="*/ 2147483647 w 109"/>
              <a:gd name="T37" fmla="*/ 2147483647 h 125"/>
              <a:gd name="T38" fmla="*/ 2147483647 w 109"/>
              <a:gd name="T39" fmla="*/ 2147483647 h 125"/>
              <a:gd name="T40" fmla="*/ 2147483647 w 109"/>
              <a:gd name="T41" fmla="*/ 2147483647 h 125"/>
              <a:gd name="T42" fmla="*/ 2147483647 w 109"/>
              <a:gd name="T43" fmla="*/ 2147483647 h 125"/>
              <a:gd name="T44" fmla="*/ 2147483647 w 109"/>
              <a:gd name="T45" fmla="*/ 2147483647 h 125"/>
              <a:gd name="T46" fmla="*/ 2147483647 w 109"/>
              <a:gd name="T47" fmla="*/ 2147483647 h 125"/>
              <a:gd name="T48" fmla="*/ 2147483647 w 109"/>
              <a:gd name="T49" fmla="*/ 2147483647 h 125"/>
              <a:gd name="T50" fmla="*/ 2147483647 w 109"/>
              <a:gd name="T51" fmla="*/ 2147483647 h 125"/>
              <a:gd name="T52" fmla="*/ 2147483647 w 109"/>
              <a:gd name="T53" fmla="*/ 2147483647 h 125"/>
              <a:gd name="T54" fmla="*/ 2147483647 w 109"/>
              <a:gd name="T55" fmla="*/ 2147483647 h 125"/>
              <a:gd name="T56" fmla="*/ 2147483647 w 109"/>
              <a:gd name="T57" fmla="*/ 2147483647 h 125"/>
              <a:gd name="T58" fmla="*/ 2147483647 w 109"/>
              <a:gd name="T59" fmla="*/ 2147483647 h 125"/>
              <a:gd name="T60" fmla="*/ 2147483647 w 109"/>
              <a:gd name="T61" fmla="*/ 2147483647 h 125"/>
              <a:gd name="T62" fmla="*/ 2147483647 w 109"/>
              <a:gd name="T63" fmla="*/ 2147483647 h 125"/>
              <a:gd name="T64" fmla="*/ 2147483647 w 109"/>
              <a:gd name="T65" fmla="*/ 2147483647 h 125"/>
              <a:gd name="T66" fmla="*/ 2147483647 w 109"/>
              <a:gd name="T67" fmla="*/ 2147483647 h 125"/>
              <a:gd name="T68" fmla="*/ 2147483647 w 109"/>
              <a:gd name="T69" fmla="*/ 2147483647 h 125"/>
              <a:gd name="T70" fmla="*/ 2147483647 w 109"/>
              <a:gd name="T71" fmla="*/ 2147483647 h 125"/>
              <a:gd name="T72" fmla="*/ 0 w 109"/>
              <a:gd name="T73" fmla="*/ 2147483647 h 125"/>
              <a:gd name="T74" fmla="*/ 2147483647 w 109"/>
              <a:gd name="T75" fmla="*/ 2147483647 h 125"/>
              <a:gd name="T76" fmla="*/ 2147483647 w 109"/>
              <a:gd name="T77" fmla="*/ 2147483647 h 125"/>
              <a:gd name="T78" fmla="*/ 2147483647 w 109"/>
              <a:gd name="T79" fmla="*/ 2147483647 h 125"/>
              <a:gd name="T80" fmla="*/ 2147483647 w 109"/>
              <a:gd name="T81" fmla="*/ 2147483647 h 125"/>
              <a:gd name="T82" fmla="*/ 2147483647 w 109"/>
              <a:gd name="T83" fmla="*/ 2147483647 h 125"/>
              <a:gd name="T84" fmla="*/ 2147483647 w 109"/>
              <a:gd name="T85" fmla="*/ 2147483647 h 125"/>
              <a:gd name="T86" fmla="*/ 2147483647 w 109"/>
              <a:gd name="T87" fmla="*/ 2147483647 h 12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9"/>
              <a:gd name="T133" fmla="*/ 0 h 125"/>
              <a:gd name="T134" fmla="*/ 109 w 109"/>
              <a:gd name="T135" fmla="*/ 125 h 12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9" h="125">
                <a:moveTo>
                  <a:pt x="41" y="17"/>
                </a:moveTo>
                <a:lnTo>
                  <a:pt x="50" y="11"/>
                </a:lnTo>
                <a:lnTo>
                  <a:pt x="49" y="8"/>
                </a:lnTo>
                <a:lnTo>
                  <a:pt x="59" y="0"/>
                </a:lnTo>
                <a:lnTo>
                  <a:pt x="60" y="2"/>
                </a:lnTo>
                <a:lnTo>
                  <a:pt x="63" y="3"/>
                </a:lnTo>
                <a:lnTo>
                  <a:pt x="66" y="3"/>
                </a:lnTo>
                <a:lnTo>
                  <a:pt x="68" y="8"/>
                </a:lnTo>
                <a:lnTo>
                  <a:pt x="68" y="14"/>
                </a:lnTo>
                <a:lnTo>
                  <a:pt x="69" y="15"/>
                </a:lnTo>
                <a:lnTo>
                  <a:pt x="71" y="17"/>
                </a:lnTo>
                <a:lnTo>
                  <a:pt x="72" y="18"/>
                </a:lnTo>
                <a:lnTo>
                  <a:pt x="72" y="20"/>
                </a:lnTo>
                <a:lnTo>
                  <a:pt x="78" y="17"/>
                </a:lnTo>
                <a:lnTo>
                  <a:pt x="82" y="22"/>
                </a:lnTo>
                <a:lnTo>
                  <a:pt x="79" y="24"/>
                </a:lnTo>
                <a:lnTo>
                  <a:pt x="81" y="25"/>
                </a:lnTo>
                <a:lnTo>
                  <a:pt x="76" y="30"/>
                </a:lnTo>
                <a:lnTo>
                  <a:pt x="78" y="33"/>
                </a:lnTo>
                <a:lnTo>
                  <a:pt x="79" y="34"/>
                </a:lnTo>
                <a:lnTo>
                  <a:pt x="82" y="36"/>
                </a:lnTo>
                <a:lnTo>
                  <a:pt x="84" y="39"/>
                </a:lnTo>
                <a:lnTo>
                  <a:pt x="82" y="42"/>
                </a:lnTo>
                <a:lnTo>
                  <a:pt x="84" y="46"/>
                </a:lnTo>
                <a:lnTo>
                  <a:pt x="81" y="47"/>
                </a:lnTo>
                <a:lnTo>
                  <a:pt x="82" y="49"/>
                </a:lnTo>
                <a:lnTo>
                  <a:pt x="81" y="50"/>
                </a:lnTo>
                <a:lnTo>
                  <a:pt x="79" y="52"/>
                </a:lnTo>
                <a:lnTo>
                  <a:pt x="79" y="53"/>
                </a:lnTo>
                <a:lnTo>
                  <a:pt x="79" y="65"/>
                </a:lnTo>
                <a:lnTo>
                  <a:pt x="84" y="65"/>
                </a:lnTo>
                <a:lnTo>
                  <a:pt x="85" y="61"/>
                </a:lnTo>
                <a:lnTo>
                  <a:pt x="87" y="63"/>
                </a:lnTo>
                <a:lnTo>
                  <a:pt x="90" y="62"/>
                </a:lnTo>
                <a:lnTo>
                  <a:pt x="104" y="77"/>
                </a:lnTo>
                <a:lnTo>
                  <a:pt x="98" y="80"/>
                </a:lnTo>
                <a:lnTo>
                  <a:pt x="104" y="84"/>
                </a:lnTo>
                <a:lnTo>
                  <a:pt x="103" y="85"/>
                </a:lnTo>
                <a:lnTo>
                  <a:pt x="107" y="91"/>
                </a:lnTo>
                <a:lnTo>
                  <a:pt x="95" y="102"/>
                </a:lnTo>
                <a:lnTo>
                  <a:pt x="109" y="116"/>
                </a:lnTo>
                <a:lnTo>
                  <a:pt x="103" y="121"/>
                </a:lnTo>
                <a:lnTo>
                  <a:pt x="98" y="115"/>
                </a:lnTo>
                <a:lnTo>
                  <a:pt x="88" y="125"/>
                </a:lnTo>
                <a:lnTo>
                  <a:pt x="85" y="124"/>
                </a:lnTo>
                <a:lnTo>
                  <a:pt x="84" y="124"/>
                </a:lnTo>
                <a:lnTo>
                  <a:pt x="81" y="119"/>
                </a:lnTo>
                <a:lnTo>
                  <a:pt x="79" y="119"/>
                </a:lnTo>
                <a:lnTo>
                  <a:pt x="78" y="116"/>
                </a:lnTo>
                <a:lnTo>
                  <a:pt x="75" y="110"/>
                </a:lnTo>
                <a:lnTo>
                  <a:pt x="75" y="106"/>
                </a:lnTo>
                <a:lnTo>
                  <a:pt x="73" y="105"/>
                </a:lnTo>
                <a:lnTo>
                  <a:pt x="76" y="100"/>
                </a:lnTo>
                <a:lnTo>
                  <a:pt x="73" y="94"/>
                </a:lnTo>
                <a:lnTo>
                  <a:pt x="73" y="91"/>
                </a:lnTo>
                <a:lnTo>
                  <a:pt x="72" y="87"/>
                </a:lnTo>
                <a:lnTo>
                  <a:pt x="73" y="84"/>
                </a:lnTo>
                <a:lnTo>
                  <a:pt x="76" y="81"/>
                </a:lnTo>
                <a:lnTo>
                  <a:pt x="78" y="80"/>
                </a:lnTo>
                <a:lnTo>
                  <a:pt x="78" y="77"/>
                </a:lnTo>
                <a:lnTo>
                  <a:pt x="76" y="77"/>
                </a:lnTo>
                <a:lnTo>
                  <a:pt x="75" y="77"/>
                </a:lnTo>
                <a:lnTo>
                  <a:pt x="73" y="75"/>
                </a:lnTo>
                <a:lnTo>
                  <a:pt x="76" y="65"/>
                </a:lnTo>
                <a:lnTo>
                  <a:pt x="68" y="61"/>
                </a:lnTo>
                <a:lnTo>
                  <a:pt x="56" y="71"/>
                </a:lnTo>
                <a:lnTo>
                  <a:pt x="46" y="59"/>
                </a:lnTo>
                <a:lnTo>
                  <a:pt x="57" y="49"/>
                </a:lnTo>
                <a:lnTo>
                  <a:pt x="50" y="42"/>
                </a:lnTo>
                <a:lnTo>
                  <a:pt x="41" y="46"/>
                </a:lnTo>
                <a:lnTo>
                  <a:pt x="32" y="34"/>
                </a:lnTo>
                <a:lnTo>
                  <a:pt x="22" y="37"/>
                </a:lnTo>
                <a:lnTo>
                  <a:pt x="0" y="11"/>
                </a:lnTo>
                <a:lnTo>
                  <a:pt x="5" y="8"/>
                </a:lnTo>
                <a:lnTo>
                  <a:pt x="10" y="3"/>
                </a:lnTo>
                <a:lnTo>
                  <a:pt x="28" y="24"/>
                </a:lnTo>
                <a:lnTo>
                  <a:pt x="40" y="14"/>
                </a:lnTo>
                <a:lnTo>
                  <a:pt x="41" y="17"/>
                </a:lnTo>
                <a:close/>
                <a:moveTo>
                  <a:pt x="54" y="93"/>
                </a:moveTo>
                <a:lnTo>
                  <a:pt x="43" y="105"/>
                </a:lnTo>
                <a:lnTo>
                  <a:pt x="37" y="99"/>
                </a:lnTo>
                <a:lnTo>
                  <a:pt x="40" y="96"/>
                </a:lnTo>
                <a:lnTo>
                  <a:pt x="38" y="93"/>
                </a:lnTo>
                <a:lnTo>
                  <a:pt x="47" y="87"/>
                </a:lnTo>
                <a:lnTo>
                  <a:pt x="49" y="85"/>
                </a:lnTo>
                <a:lnTo>
                  <a:pt x="53" y="88"/>
                </a:lnTo>
                <a:lnTo>
                  <a:pt x="51" y="90"/>
                </a:lnTo>
                <a:lnTo>
                  <a:pt x="54" y="9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3" name="Freeform 276"/>
          <p:cNvSpPr>
            <a:spLocks/>
          </p:cNvSpPr>
          <p:nvPr/>
        </p:nvSpPr>
        <p:spPr bwMode="auto">
          <a:xfrm rot="21334256">
            <a:off x="2995133" y="4457322"/>
            <a:ext cx="922292" cy="779154"/>
          </a:xfrm>
          <a:custGeom>
            <a:avLst/>
            <a:gdLst>
              <a:gd name="T0" fmla="*/ 2147483647 w 243"/>
              <a:gd name="T1" fmla="*/ 2147483647 h 211"/>
              <a:gd name="T2" fmla="*/ 2147483647 w 243"/>
              <a:gd name="T3" fmla="*/ 2147483647 h 211"/>
              <a:gd name="T4" fmla="*/ 2147483647 w 243"/>
              <a:gd name="T5" fmla="*/ 2147483647 h 211"/>
              <a:gd name="T6" fmla="*/ 2147483647 w 243"/>
              <a:gd name="T7" fmla="*/ 2147483647 h 211"/>
              <a:gd name="T8" fmla="*/ 2147483647 w 243"/>
              <a:gd name="T9" fmla="*/ 2147483647 h 211"/>
              <a:gd name="T10" fmla="*/ 2147483647 w 243"/>
              <a:gd name="T11" fmla="*/ 2147483647 h 211"/>
              <a:gd name="T12" fmla="*/ 2147483647 w 243"/>
              <a:gd name="T13" fmla="*/ 2147483647 h 211"/>
              <a:gd name="T14" fmla="*/ 2147483647 w 243"/>
              <a:gd name="T15" fmla="*/ 2147483647 h 211"/>
              <a:gd name="T16" fmla="*/ 2147483647 w 243"/>
              <a:gd name="T17" fmla="*/ 2147483647 h 211"/>
              <a:gd name="T18" fmla="*/ 2147483647 w 243"/>
              <a:gd name="T19" fmla="*/ 2147483647 h 211"/>
              <a:gd name="T20" fmla="*/ 2147483647 w 243"/>
              <a:gd name="T21" fmla="*/ 2147483647 h 211"/>
              <a:gd name="T22" fmla="*/ 2147483647 w 243"/>
              <a:gd name="T23" fmla="*/ 2147483647 h 211"/>
              <a:gd name="T24" fmla="*/ 2147483647 w 243"/>
              <a:gd name="T25" fmla="*/ 2147483647 h 211"/>
              <a:gd name="T26" fmla="*/ 2147483647 w 243"/>
              <a:gd name="T27" fmla="*/ 2147483647 h 211"/>
              <a:gd name="T28" fmla="*/ 2147483647 w 243"/>
              <a:gd name="T29" fmla="*/ 2147483647 h 211"/>
              <a:gd name="T30" fmla="*/ 2147483647 w 243"/>
              <a:gd name="T31" fmla="*/ 2147483647 h 211"/>
              <a:gd name="T32" fmla="*/ 2147483647 w 243"/>
              <a:gd name="T33" fmla="*/ 2147483647 h 211"/>
              <a:gd name="T34" fmla="*/ 2147483647 w 243"/>
              <a:gd name="T35" fmla="*/ 2147483647 h 211"/>
              <a:gd name="T36" fmla="*/ 2147483647 w 243"/>
              <a:gd name="T37" fmla="*/ 2147483647 h 211"/>
              <a:gd name="T38" fmla="*/ 2147483647 w 243"/>
              <a:gd name="T39" fmla="*/ 2147483647 h 211"/>
              <a:gd name="T40" fmla="*/ 2147483647 w 243"/>
              <a:gd name="T41" fmla="*/ 2147483647 h 211"/>
              <a:gd name="T42" fmla="*/ 2147483647 w 243"/>
              <a:gd name="T43" fmla="*/ 2147483647 h 211"/>
              <a:gd name="T44" fmla="*/ 2147483647 w 243"/>
              <a:gd name="T45" fmla="*/ 2147483647 h 211"/>
              <a:gd name="T46" fmla="*/ 2147483647 w 243"/>
              <a:gd name="T47" fmla="*/ 2147483647 h 211"/>
              <a:gd name="T48" fmla="*/ 2147483647 w 243"/>
              <a:gd name="T49" fmla="*/ 2147483647 h 211"/>
              <a:gd name="T50" fmla="*/ 2147483647 w 243"/>
              <a:gd name="T51" fmla="*/ 2147483647 h 211"/>
              <a:gd name="T52" fmla="*/ 2147483647 w 243"/>
              <a:gd name="T53" fmla="*/ 2147483647 h 211"/>
              <a:gd name="T54" fmla="*/ 2147483647 w 243"/>
              <a:gd name="T55" fmla="*/ 2147483647 h 211"/>
              <a:gd name="T56" fmla="*/ 2147483647 w 243"/>
              <a:gd name="T57" fmla="*/ 2147483647 h 211"/>
              <a:gd name="T58" fmla="*/ 2147483647 w 243"/>
              <a:gd name="T59" fmla="*/ 2147483647 h 211"/>
              <a:gd name="T60" fmla="*/ 2147483647 w 243"/>
              <a:gd name="T61" fmla="*/ 2147483647 h 211"/>
              <a:gd name="T62" fmla="*/ 2147483647 w 243"/>
              <a:gd name="T63" fmla="*/ 2147483647 h 211"/>
              <a:gd name="T64" fmla="*/ 2147483647 w 243"/>
              <a:gd name="T65" fmla="*/ 2147483647 h 211"/>
              <a:gd name="T66" fmla="*/ 2147483647 w 243"/>
              <a:gd name="T67" fmla="*/ 2147483647 h 211"/>
              <a:gd name="T68" fmla="*/ 2147483647 w 243"/>
              <a:gd name="T69" fmla="*/ 2147483647 h 211"/>
              <a:gd name="T70" fmla="*/ 2147483647 w 243"/>
              <a:gd name="T71" fmla="*/ 2147483647 h 211"/>
              <a:gd name="T72" fmla="*/ 2147483647 w 243"/>
              <a:gd name="T73" fmla="*/ 2147483647 h 211"/>
              <a:gd name="T74" fmla="*/ 2147483647 w 243"/>
              <a:gd name="T75" fmla="*/ 2147483647 h 211"/>
              <a:gd name="T76" fmla="*/ 2147483647 w 243"/>
              <a:gd name="T77" fmla="*/ 2147483647 h 211"/>
              <a:gd name="T78" fmla="*/ 2147483647 w 243"/>
              <a:gd name="T79" fmla="*/ 2147483647 h 211"/>
              <a:gd name="T80" fmla="*/ 2147483647 w 243"/>
              <a:gd name="T81" fmla="*/ 2147483647 h 211"/>
              <a:gd name="T82" fmla="*/ 2147483647 w 243"/>
              <a:gd name="T83" fmla="*/ 2147483647 h 211"/>
              <a:gd name="T84" fmla="*/ 2147483647 w 243"/>
              <a:gd name="T85" fmla="*/ 2147483647 h 211"/>
              <a:gd name="T86" fmla="*/ 2147483647 w 243"/>
              <a:gd name="T87" fmla="*/ 2147483647 h 211"/>
              <a:gd name="T88" fmla="*/ 2147483647 w 243"/>
              <a:gd name="T89" fmla="*/ 2147483647 h 211"/>
              <a:gd name="T90" fmla="*/ 2147483647 w 243"/>
              <a:gd name="T91" fmla="*/ 2147483647 h 211"/>
              <a:gd name="T92" fmla="*/ 2147483647 w 243"/>
              <a:gd name="T93" fmla="*/ 2147483647 h 211"/>
              <a:gd name="T94" fmla="*/ 2147483647 w 243"/>
              <a:gd name="T95" fmla="*/ 2147483647 h 211"/>
              <a:gd name="T96" fmla="*/ 2147483647 w 243"/>
              <a:gd name="T97" fmla="*/ 2147483647 h 211"/>
              <a:gd name="T98" fmla="*/ 2147483647 w 243"/>
              <a:gd name="T99" fmla="*/ 2147483647 h 211"/>
              <a:gd name="T100" fmla="*/ 2147483647 w 243"/>
              <a:gd name="T101" fmla="*/ 2147483647 h 211"/>
              <a:gd name="T102" fmla="*/ 2147483647 w 243"/>
              <a:gd name="T103" fmla="*/ 2147483647 h 211"/>
              <a:gd name="T104" fmla="*/ 2147483647 w 243"/>
              <a:gd name="T105" fmla="*/ 2147483647 h 211"/>
              <a:gd name="T106" fmla="*/ 2147483647 w 243"/>
              <a:gd name="T107" fmla="*/ 2147483647 h 211"/>
              <a:gd name="T108" fmla="*/ 2147483647 w 243"/>
              <a:gd name="T109" fmla="*/ 2147483647 h 211"/>
              <a:gd name="T110" fmla="*/ 2147483647 w 243"/>
              <a:gd name="T111" fmla="*/ 2147483647 h 211"/>
              <a:gd name="T112" fmla="*/ 2147483647 w 243"/>
              <a:gd name="T113" fmla="*/ 2147483647 h 2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43"/>
              <a:gd name="T172" fmla="*/ 0 h 211"/>
              <a:gd name="T173" fmla="*/ 243 w 243"/>
              <a:gd name="T174" fmla="*/ 211 h 21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43" h="211">
                <a:moveTo>
                  <a:pt x="42" y="25"/>
                </a:moveTo>
                <a:lnTo>
                  <a:pt x="41" y="31"/>
                </a:lnTo>
                <a:lnTo>
                  <a:pt x="51" y="32"/>
                </a:lnTo>
                <a:lnTo>
                  <a:pt x="49" y="38"/>
                </a:lnTo>
                <a:lnTo>
                  <a:pt x="47" y="36"/>
                </a:lnTo>
                <a:lnTo>
                  <a:pt x="45" y="36"/>
                </a:lnTo>
                <a:lnTo>
                  <a:pt x="41" y="35"/>
                </a:lnTo>
                <a:lnTo>
                  <a:pt x="41" y="44"/>
                </a:lnTo>
                <a:lnTo>
                  <a:pt x="44" y="47"/>
                </a:lnTo>
                <a:lnTo>
                  <a:pt x="57" y="51"/>
                </a:lnTo>
                <a:lnTo>
                  <a:pt x="60" y="54"/>
                </a:lnTo>
                <a:lnTo>
                  <a:pt x="61" y="57"/>
                </a:lnTo>
                <a:lnTo>
                  <a:pt x="60" y="61"/>
                </a:lnTo>
                <a:lnTo>
                  <a:pt x="61" y="64"/>
                </a:lnTo>
                <a:lnTo>
                  <a:pt x="66" y="61"/>
                </a:lnTo>
                <a:lnTo>
                  <a:pt x="74" y="56"/>
                </a:lnTo>
                <a:lnTo>
                  <a:pt x="76" y="60"/>
                </a:lnTo>
                <a:lnTo>
                  <a:pt x="79" y="60"/>
                </a:lnTo>
                <a:lnTo>
                  <a:pt x="79" y="58"/>
                </a:lnTo>
                <a:lnTo>
                  <a:pt x="82" y="56"/>
                </a:lnTo>
                <a:lnTo>
                  <a:pt x="83" y="57"/>
                </a:lnTo>
                <a:lnTo>
                  <a:pt x="82" y="64"/>
                </a:lnTo>
                <a:lnTo>
                  <a:pt x="86" y="61"/>
                </a:lnTo>
                <a:lnTo>
                  <a:pt x="86" y="63"/>
                </a:lnTo>
                <a:lnTo>
                  <a:pt x="85" y="67"/>
                </a:lnTo>
                <a:lnTo>
                  <a:pt x="88" y="69"/>
                </a:lnTo>
                <a:lnTo>
                  <a:pt x="90" y="66"/>
                </a:lnTo>
                <a:lnTo>
                  <a:pt x="93" y="66"/>
                </a:lnTo>
                <a:lnTo>
                  <a:pt x="95" y="67"/>
                </a:lnTo>
                <a:lnTo>
                  <a:pt x="95" y="70"/>
                </a:lnTo>
                <a:lnTo>
                  <a:pt x="88" y="72"/>
                </a:lnTo>
                <a:lnTo>
                  <a:pt x="86" y="75"/>
                </a:lnTo>
                <a:lnTo>
                  <a:pt x="86" y="76"/>
                </a:lnTo>
                <a:lnTo>
                  <a:pt x="92" y="76"/>
                </a:lnTo>
                <a:lnTo>
                  <a:pt x="95" y="75"/>
                </a:lnTo>
                <a:lnTo>
                  <a:pt x="96" y="75"/>
                </a:lnTo>
                <a:lnTo>
                  <a:pt x="95" y="77"/>
                </a:lnTo>
                <a:lnTo>
                  <a:pt x="101" y="79"/>
                </a:lnTo>
                <a:lnTo>
                  <a:pt x="105" y="82"/>
                </a:lnTo>
                <a:lnTo>
                  <a:pt x="107" y="80"/>
                </a:lnTo>
                <a:lnTo>
                  <a:pt x="110" y="80"/>
                </a:lnTo>
                <a:lnTo>
                  <a:pt x="112" y="83"/>
                </a:lnTo>
                <a:lnTo>
                  <a:pt x="118" y="86"/>
                </a:lnTo>
                <a:lnTo>
                  <a:pt x="123" y="88"/>
                </a:lnTo>
                <a:lnTo>
                  <a:pt x="127" y="89"/>
                </a:lnTo>
                <a:lnTo>
                  <a:pt x="130" y="94"/>
                </a:lnTo>
                <a:lnTo>
                  <a:pt x="134" y="95"/>
                </a:lnTo>
                <a:lnTo>
                  <a:pt x="139" y="94"/>
                </a:lnTo>
                <a:lnTo>
                  <a:pt x="142" y="91"/>
                </a:lnTo>
                <a:lnTo>
                  <a:pt x="143" y="82"/>
                </a:lnTo>
                <a:lnTo>
                  <a:pt x="145" y="79"/>
                </a:lnTo>
                <a:lnTo>
                  <a:pt x="146" y="83"/>
                </a:lnTo>
                <a:lnTo>
                  <a:pt x="149" y="88"/>
                </a:lnTo>
                <a:lnTo>
                  <a:pt x="154" y="91"/>
                </a:lnTo>
                <a:lnTo>
                  <a:pt x="158" y="92"/>
                </a:lnTo>
                <a:lnTo>
                  <a:pt x="161" y="101"/>
                </a:lnTo>
                <a:lnTo>
                  <a:pt x="168" y="101"/>
                </a:lnTo>
                <a:lnTo>
                  <a:pt x="174" y="98"/>
                </a:lnTo>
                <a:lnTo>
                  <a:pt x="174" y="95"/>
                </a:lnTo>
                <a:lnTo>
                  <a:pt x="170" y="92"/>
                </a:lnTo>
                <a:lnTo>
                  <a:pt x="170" y="91"/>
                </a:lnTo>
                <a:lnTo>
                  <a:pt x="173" y="88"/>
                </a:lnTo>
                <a:lnTo>
                  <a:pt x="173" y="86"/>
                </a:lnTo>
                <a:lnTo>
                  <a:pt x="171" y="83"/>
                </a:lnTo>
                <a:lnTo>
                  <a:pt x="171" y="80"/>
                </a:lnTo>
                <a:lnTo>
                  <a:pt x="174" y="80"/>
                </a:lnTo>
                <a:lnTo>
                  <a:pt x="175" y="83"/>
                </a:lnTo>
                <a:lnTo>
                  <a:pt x="178" y="80"/>
                </a:lnTo>
                <a:lnTo>
                  <a:pt x="181" y="83"/>
                </a:lnTo>
                <a:lnTo>
                  <a:pt x="186" y="85"/>
                </a:lnTo>
                <a:lnTo>
                  <a:pt x="190" y="85"/>
                </a:lnTo>
                <a:lnTo>
                  <a:pt x="193" y="86"/>
                </a:lnTo>
                <a:lnTo>
                  <a:pt x="195" y="91"/>
                </a:lnTo>
                <a:lnTo>
                  <a:pt x="195" y="97"/>
                </a:lnTo>
                <a:lnTo>
                  <a:pt x="196" y="98"/>
                </a:lnTo>
                <a:lnTo>
                  <a:pt x="200" y="99"/>
                </a:lnTo>
                <a:lnTo>
                  <a:pt x="199" y="105"/>
                </a:lnTo>
                <a:lnTo>
                  <a:pt x="195" y="116"/>
                </a:lnTo>
                <a:lnTo>
                  <a:pt x="197" y="117"/>
                </a:lnTo>
                <a:lnTo>
                  <a:pt x="205" y="119"/>
                </a:lnTo>
                <a:lnTo>
                  <a:pt x="209" y="120"/>
                </a:lnTo>
                <a:lnTo>
                  <a:pt x="215" y="124"/>
                </a:lnTo>
                <a:lnTo>
                  <a:pt x="219" y="129"/>
                </a:lnTo>
                <a:lnTo>
                  <a:pt x="224" y="138"/>
                </a:lnTo>
                <a:lnTo>
                  <a:pt x="228" y="141"/>
                </a:lnTo>
                <a:lnTo>
                  <a:pt x="231" y="141"/>
                </a:lnTo>
                <a:lnTo>
                  <a:pt x="233" y="139"/>
                </a:lnTo>
                <a:lnTo>
                  <a:pt x="237" y="143"/>
                </a:lnTo>
                <a:lnTo>
                  <a:pt x="239" y="146"/>
                </a:lnTo>
                <a:lnTo>
                  <a:pt x="239" y="151"/>
                </a:lnTo>
                <a:lnTo>
                  <a:pt x="239" y="154"/>
                </a:lnTo>
                <a:lnTo>
                  <a:pt x="240" y="155"/>
                </a:lnTo>
                <a:lnTo>
                  <a:pt x="243" y="157"/>
                </a:lnTo>
                <a:lnTo>
                  <a:pt x="243" y="158"/>
                </a:lnTo>
                <a:lnTo>
                  <a:pt x="241" y="161"/>
                </a:lnTo>
                <a:lnTo>
                  <a:pt x="236" y="165"/>
                </a:lnTo>
                <a:lnTo>
                  <a:pt x="231" y="170"/>
                </a:lnTo>
                <a:lnTo>
                  <a:pt x="228" y="174"/>
                </a:lnTo>
                <a:lnTo>
                  <a:pt x="224" y="184"/>
                </a:lnTo>
                <a:lnTo>
                  <a:pt x="222" y="186"/>
                </a:lnTo>
                <a:lnTo>
                  <a:pt x="222" y="189"/>
                </a:lnTo>
                <a:lnTo>
                  <a:pt x="222" y="193"/>
                </a:lnTo>
                <a:lnTo>
                  <a:pt x="221" y="198"/>
                </a:lnTo>
                <a:lnTo>
                  <a:pt x="219" y="201"/>
                </a:lnTo>
                <a:lnTo>
                  <a:pt x="217" y="201"/>
                </a:lnTo>
                <a:lnTo>
                  <a:pt x="215" y="202"/>
                </a:lnTo>
                <a:lnTo>
                  <a:pt x="215" y="206"/>
                </a:lnTo>
                <a:lnTo>
                  <a:pt x="217" y="211"/>
                </a:lnTo>
                <a:lnTo>
                  <a:pt x="214" y="209"/>
                </a:lnTo>
                <a:lnTo>
                  <a:pt x="209" y="206"/>
                </a:lnTo>
                <a:lnTo>
                  <a:pt x="203" y="204"/>
                </a:lnTo>
                <a:lnTo>
                  <a:pt x="199" y="202"/>
                </a:lnTo>
                <a:lnTo>
                  <a:pt x="196" y="201"/>
                </a:lnTo>
                <a:lnTo>
                  <a:pt x="193" y="199"/>
                </a:lnTo>
                <a:lnTo>
                  <a:pt x="192" y="199"/>
                </a:lnTo>
                <a:lnTo>
                  <a:pt x="190" y="199"/>
                </a:lnTo>
                <a:lnTo>
                  <a:pt x="187" y="198"/>
                </a:lnTo>
                <a:lnTo>
                  <a:pt x="186" y="198"/>
                </a:lnTo>
                <a:lnTo>
                  <a:pt x="181" y="196"/>
                </a:lnTo>
                <a:lnTo>
                  <a:pt x="174" y="192"/>
                </a:lnTo>
                <a:lnTo>
                  <a:pt x="165" y="192"/>
                </a:lnTo>
                <a:lnTo>
                  <a:pt x="161" y="189"/>
                </a:lnTo>
                <a:lnTo>
                  <a:pt x="158" y="189"/>
                </a:lnTo>
                <a:lnTo>
                  <a:pt x="155" y="189"/>
                </a:lnTo>
                <a:lnTo>
                  <a:pt x="151" y="190"/>
                </a:lnTo>
                <a:lnTo>
                  <a:pt x="146" y="190"/>
                </a:lnTo>
                <a:lnTo>
                  <a:pt x="145" y="189"/>
                </a:lnTo>
                <a:lnTo>
                  <a:pt x="140" y="186"/>
                </a:lnTo>
                <a:lnTo>
                  <a:pt x="136" y="182"/>
                </a:lnTo>
                <a:lnTo>
                  <a:pt x="134" y="180"/>
                </a:lnTo>
                <a:lnTo>
                  <a:pt x="132" y="179"/>
                </a:lnTo>
                <a:lnTo>
                  <a:pt x="129" y="176"/>
                </a:lnTo>
                <a:lnTo>
                  <a:pt x="127" y="173"/>
                </a:lnTo>
                <a:lnTo>
                  <a:pt x="123" y="170"/>
                </a:lnTo>
                <a:lnTo>
                  <a:pt x="118" y="168"/>
                </a:lnTo>
                <a:lnTo>
                  <a:pt x="114" y="167"/>
                </a:lnTo>
                <a:lnTo>
                  <a:pt x="111" y="168"/>
                </a:lnTo>
                <a:lnTo>
                  <a:pt x="107" y="168"/>
                </a:lnTo>
                <a:lnTo>
                  <a:pt x="105" y="168"/>
                </a:lnTo>
                <a:lnTo>
                  <a:pt x="104" y="168"/>
                </a:lnTo>
                <a:lnTo>
                  <a:pt x="99" y="167"/>
                </a:lnTo>
                <a:lnTo>
                  <a:pt x="98" y="165"/>
                </a:lnTo>
                <a:lnTo>
                  <a:pt x="96" y="164"/>
                </a:lnTo>
                <a:lnTo>
                  <a:pt x="95" y="161"/>
                </a:lnTo>
                <a:lnTo>
                  <a:pt x="93" y="158"/>
                </a:lnTo>
                <a:lnTo>
                  <a:pt x="92" y="157"/>
                </a:lnTo>
                <a:lnTo>
                  <a:pt x="90" y="152"/>
                </a:lnTo>
                <a:lnTo>
                  <a:pt x="88" y="149"/>
                </a:lnTo>
                <a:lnTo>
                  <a:pt x="86" y="148"/>
                </a:lnTo>
                <a:lnTo>
                  <a:pt x="82" y="146"/>
                </a:lnTo>
                <a:lnTo>
                  <a:pt x="82" y="143"/>
                </a:lnTo>
                <a:lnTo>
                  <a:pt x="82" y="141"/>
                </a:lnTo>
                <a:lnTo>
                  <a:pt x="80" y="138"/>
                </a:lnTo>
                <a:lnTo>
                  <a:pt x="79" y="136"/>
                </a:lnTo>
                <a:lnTo>
                  <a:pt x="79" y="135"/>
                </a:lnTo>
                <a:lnTo>
                  <a:pt x="79" y="133"/>
                </a:lnTo>
                <a:lnTo>
                  <a:pt x="79" y="130"/>
                </a:lnTo>
                <a:lnTo>
                  <a:pt x="79" y="129"/>
                </a:lnTo>
                <a:lnTo>
                  <a:pt x="77" y="127"/>
                </a:lnTo>
                <a:lnTo>
                  <a:pt x="74" y="126"/>
                </a:lnTo>
                <a:lnTo>
                  <a:pt x="73" y="123"/>
                </a:lnTo>
                <a:lnTo>
                  <a:pt x="71" y="120"/>
                </a:lnTo>
                <a:lnTo>
                  <a:pt x="70" y="119"/>
                </a:lnTo>
                <a:lnTo>
                  <a:pt x="66" y="114"/>
                </a:lnTo>
                <a:lnTo>
                  <a:pt x="60" y="108"/>
                </a:lnTo>
                <a:lnTo>
                  <a:pt x="58" y="107"/>
                </a:lnTo>
                <a:lnTo>
                  <a:pt x="55" y="105"/>
                </a:lnTo>
                <a:lnTo>
                  <a:pt x="55" y="104"/>
                </a:lnTo>
                <a:lnTo>
                  <a:pt x="57" y="104"/>
                </a:lnTo>
                <a:lnTo>
                  <a:pt x="58" y="102"/>
                </a:lnTo>
                <a:lnTo>
                  <a:pt x="61" y="104"/>
                </a:lnTo>
                <a:lnTo>
                  <a:pt x="64" y="102"/>
                </a:lnTo>
                <a:lnTo>
                  <a:pt x="64" y="101"/>
                </a:lnTo>
                <a:lnTo>
                  <a:pt x="63" y="98"/>
                </a:lnTo>
                <a:lnTo>
                  <a:pt x="61" y="95"/>
                </a:lnTo>
                <a:lnTo>
                  <a:pt x="58" y="92"/>
                </a:lnTo>
                <a:lnTo>
                  <a:pt x="54" y="91"/>
                </a:lnTo>
                <a:lnTo>
                  <a:pt x="52" y="91"/>
                </a:lnTo>
                <a:lnTo>
                  <a:pt x="49" y="92"/>
                </a:lnTo>
                <a:lnTo>
                  <a:pt x="49" y="95"/>
                </a:lnTo>
                <a:lnTo>
                  <a:pt x="51" y="97"/>
                </a:lnTo>
                <a:lnTo>
                  <a:pt x="51" y="99"/>
                </a:lnTo>
                <a:lnTo>
                  <a:pt x="51" y="101"/>
                </a:lnTo>
                <a:lnTo>
                  <a:pt x="49" y="101"/>
                </a:lnTo>
                <a:lnTo>
                  <a:pt x="48" y="99"/>
                </a:lnTo>
                <a:lnTo>
                  <a:pt x="47" y="99"/>
                </a:lnTo>
                <a:lnTo>
                  <a:pt x="45" y="99"/>
                </a:lnTo>
                <a:lnTo>
                  <a:pt x="44" y="98"/>
                </a:lnTo>
                <a:lnTo>
                  <a:pt x="42" y="98"/>
                </a:lnTo>
                <a:lnTo>
                  <a:pt x="41" y="98"/>
                </a:lnTo>
                <a:lnTo>
                  <a:pt x="38" y="97"/>
                </a:lnTo>
                <a:lnTo>
                  <a:pt x="38" y="95"/>
                </a:lnTo>
                <a:lnTo>
                  <a:pt x="36" y="94"/>
                </a:lnTo>
                <a:lnTo>
                  <a:pt x="35" y="94"/>
                </a:lnTo>
                <a:lnTo>
                  <a:pt x="32" y="92"/>
                </a:lnTo>
                <a:lnTo>
                  <a:pt x="30" y="88"/>
                </a:lnTo>
                <a:lnTo>
                  <a:pt x="25" y="83"/>
                </a:lnTo>
                <a:lnTo>
                  <a:pt x="20" y="79"/>
                </a:lnTo>
                <a:lnTo>
                  <a:pt x="19" y="75"/>
                </a:lnTo>
                <a:lnTo>
                  <a:pt x="17" y="73"/>
                </a:lnTo>
                <a:lnTo>
                  <a:pt x="16" y="72"/>
                </a:lnTo>
                <a:lnTo>
                  <a:pt x="16" y="70"/>
                </a:lnTo>
                <a:lnTo>
                  <a:pt x="16" y="66"/>
                </a:lnTo>
                <a:lnTo>
                  <a:pt x="17" y="66"/>
                </a:lnTo>
                <a:lnTo>
                  <a:pt x="19" y="64"/>
                </a:lnTo>
                <a:lnTo>
                  <a:pt x="20" y="63"/>
                </a:lnTo>
                <a:lnTo>
                  <a:pt x="23" y="63"/>
                </a:lnTo>
                <a:lnTo>
                  <a:pt x="23" y="61"/>
                </a:lnTo>
                <a:lnTo>
                  <a:pt x="22" y="58"/>
                </a:lnTo>
                <a:lnTo>
                  <a:pt x="19" y="56"/>
                </a:lnTo>
                <a:lnTo>
                  <a:pt x="10" y="48"/>
                </a:lnTo>
                <a:lnTo>
                  <a:pt x="1" y="39"/>
                </a:lnTo>
                <a:lnTo>
                  <a:pt x="0" y="36"/>
                </a:lnTo>
                <a:lnTo>
                  <a:pt x="7" y="28"/>
                </a:lnTo>
                <a:lnTo>
                  <a:pt x="3" y="20"/>
                </a:lnTo>
                <a:lnTo>
                  <a:pt x="5" y="16"/>
                </a:lnTo>
                <a:lnTo>
                  <a:pt x="8" y="6"/>
                </a:lnTo>
                <a:lnTo>
                  <a:pt x="11" y="0"/>
                </a:lnTo>
                <a:lnTo>
                  <a:pt x="23" y="12"/>
                </a:lnTo>
                <a:lnTo>
                  <a:pt x="23" y="17"/>
                </a:lnTo>
                <a:lnTo>
                  <a:pt x="26" y="20"/>
                </a:lnTo>
                <a:lnTo>
                  <a:pt x="29" y="19"/>
                </a:lnTo>
                <a:lnTo>
                  <a:pt x="35" y="22"/>
                </a:lnTo>
                <a:lnTo>
                  <a:pt x="42" y="2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4" name="Freeform 277"/>
          <p:cNvSpPr>
            <a:spLocks/>
          </p:cNvSpPr>
          <p:nvPr/>
        </p:nvSpPr>
        <p:spPr bwMode="auto">
          <a:xfrm rot="21334256">
            <a:off x="4128955" y="4398333"/>
            <a:ext cx="856172" cy="734585"/>
          </a:xfrm>
          <a:custGeom>
            <a:avLst/>
            <a:gdLst>
              <a:gd name="T0" fmla="*/ 2147483647 w 225"/>
              <a:gd name="T1" fmla="*/ 2147483647 h 198"/>
              <a:gd name="T2" fmla="*/ 2147483647 w 225"/>
              <a:gd name="T3" fmla="*/ 2147483647 h 198"/>
              <a:gd name="T4" fmla="*/ 2147483647 w 225"/>
              <a:gd name="T5" fmla="*/ 2147483647 h 198"/>
              <a:gd name="T6" fmla="*/ 2147483647 w 225"/>
              <a:gd name="T7" fmla="*/ 2147483647 h 198"/>
              <a:gd name="T8" fmla="*/ 2147483647 w 225"/>
              <a:gd name="T9" fmla="*/ 2147483647 h 198"/>
              <a:gd name="T10" fmla="*/ 2147483647 w 225"/>
              <a:gd name="T11" fmla="*/ 2147483647 h 198"/>
              <a:gd name="T12" fmla="*/ 2147483647 w 225"/>
              <a:gd name="T13" fmla="*/ 2147483647 h 198"/>
              <a:gd name="T14" fmla="*/ 2147483647 w 225"/>
              <a:gd name="T15" fmla="*/ 2147483647 h 198"/>
              <a:gd name="T16" fmla="*/ 2147483647 w 225"/>
              <a:gd name="T17" fmla="*/ 2147483647 h 198"/>
              <a:gd name="T18" fmla="*/ 2147483647 w 225"/>
              <a:gd name="T19" fmla="*/ 2147483647 h 198"/>
              <a:gd name="T20" fmla="*/ 2147483647 w 225"/>
              <a:gd name="T21" fmla="*/ 2147483647 h 198"/>
              <a:gd name="T22" fmla="*/ 2147483647 w 225"/>
              <a:gd name="T23" fmla="*/ 2147483647 h 198"/>
              <a:gd name="T24" fmla="*/ 2147483647 w 225"/>
              <a:gd name="T25" fmla="*/ 2147483647 h 198"/>
              <a:gd name="T26" fmla="*/ 2147483647 w 225"/>
              <a:gd name="T27" fmla="*/ 2147483647 h 198"/>
              <a:gd name="T28" fmla="*/ 2147483647 w 225"/>
              <a:gd name="T29" fmla="*/ 2147483647 h 198"/>
              <a:gd name="T30" fmla="*/ 2147483647 w 225"/>
              <a:gd name="T31" fmla="*/ 2147483647 h 198"/>
              <a:gd name="T32" fmla="*/ 2147483647 w 225"/>
              <a:gd name="T33" fmla="*/ 2147483647 h 198"/>
              <a:gd name="T34" fmla="*/ 2147483647 w 225"/>
              <a:gd name="T35" fmla="*/ 2147483647 h 198"/>
              <a:gd name="T36" fmla="*/ 2147483647 w 225"/>
              <a:gd name="T37" fmla="*/ 2147483647 h 198"/>
              <a:gd name="T38" fmla="*/ 2147483647 w 225"/>
              <a:gd name="T39" fmla="*/ 2147483647 h 198"/>
              <a:gd name="T40" fmla="*/ 2147483647 w 225"/>
              <a:gd name="T41" fmla="*/ 2147483647 h 198"/>
              <a:gd name="T42" fmla="*/ 2147483647 w 225"/>
              <a:gd name="T43" fmla="*/ 2147483647 h 198"/>
              <a:gd name="T44" fmla="*/ 2147483647 w 225"/>
              <a:gd name="T45" fmla="*/ 2147483647 h 198"/>
              <a:gd name="T46" fmla="*/ 2147483647 w 225"/>
              <a:gd name="T47" fmla="*/ 2147483647 h 198"/>
              <a:gd name="T48" fmla="*/ 2147483647 w 225"/>
              <a:gd name="T49" fmla="*/ 2147483647 h 198"/>
              <a:gd name="T50" fmla="*/ 2147483647 w 225"/>
              <a:gd name="T51" fmla="*/ 2147483647 h 198"/>
              <a:gd name="T52" fmla="*/ 2147483647 w 225"/>
              <a:gd name="T53" fmla="*/ 2147483647 h 198"/>
              <a:gd name="T54" fmla="*/ 2147483647 w 225"/>
              <a:gd name="T55" fmla="*/ 2147483647 h 198"/>
              <a:gd name="T56" fmla="*/ 2147483647 w 225"/>
              <a:gd name="T57" fmla="*/ 2147483647 h 198"/>
              <a:gd name="T58" fmla="*/ 2147483647 w 225"/>
              <a:gd name="T59" fmla="*/ 2147483647 h 198"/>
              <a:gd name="T60" fmla="*/ 2147483647 w 225"/>
              <a:gd name="T61" fmla="*/ 2147483647 h 198"/>
              <a:gd name="T62" fmla="*/ 2147483647 w 225"/>
              <a:gd name="T63" fmla="*/ 2147483647 h 198"/>
              <a:gd name="T64" fmla="*/ 2147483647 w 225"/>
              <a:gd name="T65" fmla="*/ 2147483647 h 198"/>
              <a:gd name="T66" fmla="*/ 2147483647 w 225"/>
              <a:gd name="T67" fmla="*/ 2147483647 h 198"/>
              <a:gd name="T68" fmla="*/ 2147483647 w 225"/>
              <a:gd name="T69" fmla="*/ 2147483647 h 198"/>
              <a:gd name="T70" fmla="*/ 2147483647 w 225"/>
              <a:gd name="T71" fmla="*/ 2147483647 h 198"/>
              <a:gd name="T72" fmla="*/ 2147483647 w 225"/>
              <a:gd name="T73" fmla="*/ 2147483647 h 198"/>
              <a:gd name="T74" fmla="*/ 2147483647 w 225"/>
              <a:gd name="T75" fmla="*/ 2147483647 h 198"/>
              <a:gd name="T76" fmla="*/ 2147483647 w 225"/>
              <a:gd name="T77" fmla="*/ 2147483647 h 198"/>
              <a:gd name="T78" fmla="*/ 2147483647 w 225"/>
              <a:gd name="T79" fmla="*/ 2147483647 h 198"/>
              <a:gd name="T80" fmla="*/ 2147483647 w 225"/>
              <a:gd name="T81" fmla="*/ 2147483647 h 198"/>
              <a:gd name="T82" fmla="*/ 2147483647 w 225"/>
              <a:gd name="T83" fmla="*/ 2147483647 h 198"/>
              <a:gd name="T84" fmla="*/ 2147483647 w 225"/>
              <a:gd name="T85" fmla="*/ 2147483647 h 198"/>
              <a:gd name="T86" fmla="*/ 2147483647 w 225"/>
              <a:gd name="T87" fmla="*/ 2147483647 h 198"/>
              <a:gd name="T88" fmla="*/ 2147483647 w 225"/>
              <a:gd name="T89" fmla="*/ 2147483647 h 198"/>
              <a:gd name="T90" fmla="*/ 2147483647 w 225"/>
              <a:gd name="T91" fmla="*/ 2147483647 h 198"/>
              <a:gd name="T92" fmla="*/ 2147483647 w 225"/>
              <a:gd name="T93" fmla="*/ 2147483647 h 198"/>
              <a:gd name="T94" fmla="*/ 2147483647 w 225"/>
              <a:gd name="T95" fmla="*/ 2147483647 h 19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5"/>
              <a:gd name="T145" fmla="*/ 0 h 198"/>
              <a:gd name="T146" fmla="*/ 225 w 225"/>
              <a:gd name="T147" fmla="*/ 198 h 19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5" h="198">
                <a:moveTo>
                  <a:pt x="82" y="13"/>
                </a:moveTo>
                <a:lnTo>
                  <a:pt x="83" y="11"/>
                </a:lnTo>
                <a:lnTo>
                  <a:pt x="85" y="9"/>
                </a:lnTo>
                <a:lnTo>
                  <a:pt x="87" y="9"/>
                </a:lnTo>
                <a:lnTo>
                  <a:pt x="93" y="10"/>
                </a:lnTo>
                <a:lnTo>
                  <a:pt x="95" y="10"/>
                </a:lnTo>
                <a:lnTo>
                  <a:pt x="98" y="10"/>
                </a:lnTo>
                <a:lnTo>
                  <a:pt x="101" y="9"/>
                </a:lnTo>
                <a:lnTo>
                  <a:pt x="117" y="17"/>
                </a:lnTo>
                <a:lnTo>
                  <a:pt x="121" y="17"/>
                </a:lnTo>
                <a:lnTo>
                  <a:pt x="126" y="17"/>
                </a:lnTo>
                <a:lnTo>
                  <a:pt x="131" y="17"/>
                </a:lnTo>
                <a:lnTo>
                  <a:pt x="139" y="17"/>
                </a:lnTo>
                <a:lnTo>
                  <a:pt x="143" y="19"/>
                </a:lnTo>
                <a:lnTo>
                  <a:pt x="149" y="20"/>
                </a:lnTo>
                <a:lnTo>
                  <a:pt x="153" y="23"/>
                </a:lnTo>
                <a:lnTo>
                  <a:pt x="156" y="25"/>
                </a:lnTo>
                <a:lnTo>
                  <a:pt x="159" y="25"/>
                </a:lnTo>
                <a:lnTo>
                  <a:pt x="165" y="23"/>
                </a:lnTo>
                <a:lnTo>
                  <a:pt x="171" y="23"/>
                </a:lnTo>
                <a:lnTo>
                  <a:pt x="175" y="23"/>
                </a:lnTo>
                <a:lnTo>
                  <a:pt x="178" y="23"/>
                </a:lnTo>
                <a:lnTo>
                  <a:pt x="180" y="23"/>
                </a:lnTo>
                <a:lnTo>
                  <a:pt x="183" y="28"/>
                </a:lnTo>
                <a:lnTo>
                  <a:pt x="187" y="28"/>
                </a:lnTo>
                <a:lnTo>
                  <a:pt x="190" y="29"/>
                </a:lnTo>
                <a:lnTo>
                  <a:pt x="193" y="26"/>
                </a:lnTo>
                <a:lnTo>
                  <a:pt x="194" y="25"/>
                </a:lnTo>
                <a:lnTo>
                  <a:pt x="200" y="26"/>
                </a:lnTo>
                <a:lnTo>
                  <a:pt x="203" y="28"/>
                </a:lnTo>
                <a:lnTo>
                  <a:pt x="202" y="39"/>
                </a:lnTo>
                <a:lnTo>
                  <a:pt x="206" y="42"/>
                </a:lnTo>
                <a:lnTo>
                  <a:pt x="209" y="42"/>
                </a:lnTo>
                <a:lnTo>
                  <a:pt x="219" y="50"/>
                </a:lnTo>
                <a:lnTo>
                  <a:pt x="225" y="42"/>
                </a:lnTo>
                <a:lnTo>
                  <a:pt x="225" y="45"/>
                </a:lnTo>
                <a:lnTo>
                  <a:pt x="225" y="48"/>
                </a:lnTo>
                <a:lnTo>
                  <a:pt x="224" y="53"/>
                </a:lnTo>
                <a:lnTo>
                  <a:pt x="222" y="58"/>
                </a:lnTo>
                <a:lnTo>
                  <a:pt x="203" y="77"/>
                </a:lnTo>
                <a:lnTo>
                  <a:pt x="206" y="79"/>
                </a:lnTo>
                <a:lnTo>
                  <a:pt x="193" y="92"/>
                </a:lnTo>
                <a:lnTo>
                  <a:pt x="194" y="94"/>
                </a:lnTo>
                <a:lnTo>
                  <a:pt x="193" y="95"/>
                </a:lnTo>
                <a:lnTo>
                  <a:pt x="187" y="95"/>
                </a:lnTo>
                <a:lnTo>
                  <a:pt x="175" y="116"/>
                </a:lnTo>
                <a:lnTo>
                  <a:pt x="171" y="120"/>
                </a:lnTo>
                <a:lnTo>
                  <a:pt x="162" y="123"/>
                </a:lnTo>
                <a:lnTo>
                  <a:pt x="146" y="133"/>
                </a:lnTo>
                <a:lnTo>
                  <a:pt x="145" y="136"/>
                </a:lnTo>
                <a:lnTo>
                  <a:pt x="136" y="139"/>
                </a:lnTo>
                <a:lnTo>
                  <a:pt x="136" y="142"/>
                </a:lnTo>
                <a:lnTo>
                  <a:pt x="145" y="145"/>
                </a:lnTo>
                <a:lnTo>
                  <a:pt x="150" y="148"/>
                </a:lnTo>
                <a:lnTo>
                  <a:pt x="155" y="151"/>
                </a:lnTo>
                <a:lnTo>
                  <a:pt x="164" y="159"/>
                </a:lnTo>
                <a:lnTo>
                  <a:pt x="164" y="162"/>
                </a:lnTo>
                <a:lnTo>
                  <a:pt x="161" y="164"/>
                </a:lnTo>
                <a:lnTo>
                  <a:pt x="156" y="164"/>
                </a:lnTo>
                <a:lnTo>
                  <a:pt x="155" y="173"/>
                </a:lnTo>
                <a:lnTo>
                  <a:pt x="148" y="173"/>
                </a:lnTo>
                <a:lnTo>
                  <a:pt x="142" y="174"/>
                </a:lnTo>
                <a:lnTo>
                  <a:pt x="136" y="180"/>
                </a:lnTo>
                <a:lnTo>
                  <a:pt x="109" y="177"/>
                </a:lnTo>
                <a:lnTo>
                  <a:pt x="108" y="181"/>
                </a:lnTo>
                <a:lnTo>
                  <a:pt x="92" y="176"/>
                </a:lnTo>
                <a:lnTo>
                  <a:pt x="85" y="174"/>
                </a:lnTo>
                <a:lnTo>
                  <a:pt x="76" y="168"/>
                </a:lnTo>
                <a:lnTo>
                  <a:pt x="68" y="171"/>
                </a:lnTo>
                <a:lnTo>
                  <a:pt x="65" y="170"/>
                </a:lnTo>
                <a:lnTo>
                  <a:pt x="63" y="170"/>
                </a:lnTo>
                <a:lnTo>
                  <a:pt x="58" y="171"/>
                </a:lnTo>
                <a:lnTo>
                  <a:pt x="55" y="177"/>
                </a:lnTo>
                <a:lnTo>
                  <a:pt x="51" y="180"/>
                </a:lnTo>
                <a:lnTo>
                  <a:pt x="52" y="186"/>
                </a:lnTo>
                <a:lnTo>
                  <a:pt x="48" y="192"/>
                </a:lnTo>
                <a:lnTo>
                  <a:pt x="39" y="198"/>
                </a:lnTo>
                <a:lnTo>
                  <a:pt x="38" y="196"/>
                </a:lnTo>
                <a:lnTo>
                  <a:pt x="41" y="192"/>
                </a:lnTo>
                <a:lnTo>
                  <a:pt x="41" y="189"/>
                </a:lnTo>
                <a:lnTo>
                  <a:pt x="39" y="186"/>
                </a:lnTo>
                <a:lnTo>
                  <a:pt x="35" y="184"/>
                </a:lnTo>
                <a:lnTo>
                  <a:pt x="32" y="186"/>
                </a:lnTo>
                <a:lnTo>
                  <a:pt x="30" y="186"/>
                </a:lnTo>
                <a:lnTo>
                  <a:pt x="30" y="189"/>
                </a:lnTo>
                <a:lnTo>
                  <a:pt x="26" y="190"/>
                </a:lnTo>
                <a:lnTo>
                  <a:pt x="8" y="180"/>
                </a:lnTo>
                <a:lnTo>
                  <a:pt x="7" y="179"/>
                </a:lnTo>
                <a:lnTo>
                  <a:pt x="7" y="177"/>
                </a:lnTo>
                <a:lnTo>
                  <a:pt x="10" y="177"/>
                </a:lnTo>
                <a:lnTo>
                  <a:pt x="20" y="177"/>
                </a:lnTo>
                <a:lnTo>
                  <a:pt x="22" y="176"/>
                </a:lnTo>
                <a:lnTo>
                  <a:pt x="22" y="173"/>
                </a:lnTo>
                <a:lnTo>
                  <a:pt x="22" y="171"/>
                </a:lnTo>
                <a:lnTo>
                  <a:pt x="26" y="174"/>
                </a:lnTo>
                <a:lnTo>
                  <a:pt x="27" y="170"/>
                </a:lnTo>
                <a:lnTo>
                  <a:pt x="17" y="152"/>
                </a:lnTo>
                <a:lnTo>
                  <a:pt x="14" y="148"/>
                </a:lnTo>
                <a:lnTo>
                  <a:pt x="11" y="146"/>
                </a:lnTo>
                <a:lnTo>
                  <a:pt x="8" y="145"/>
                </a:lnTo>
                <a:lnTo>
                  <a:pt x="2" y="146"/>
                </a:lnTo>
                <a:lnTo>
                  <a:pt x="1" y="145"/>
                </a:lnTo>
                <a:lnTo>
                  <a:pt x="0" y="142"/>
                </a:lnTo>
                <a:lnTo>
                  <a:pt x="2" y="138"/>
                </a:lnTo>
                <a:lnTo>
                  <a:pt x="2" y="132"/>
                </a:lnTo>
                <a:lnTo>
                  <a:pt x="7" y="133"/>
                </a:lnTo>
                <a:lnTo>
                  <a:pt x="11" y="127"/>
                </a:lnTo>
                <a:lnTo>
                  <a:pt x="16" y="127"/>
                </a:lnTo>
                <a:lnTo>
                  <a:pt x="17" y="126"/>
                </a:lnTo>
                <a:lnTo>
                  <a:pt x="19" y="120"/>
                </a:lnTo>
                <a:lnTo>
                  <a:pt x="17" y="116"/>
                </a:lnTo>
                <a:lnTo>
                  <a:pt x="16" y="111"/>
                </a:lnTo>
                <a:lnTo>
                  <a:pt x="16" y="110"/>
                </a:lnTo>
                <a:lnTo>
                  <a:pt x="19" y="108"/>
                </a:lnTo>
                <a:lnTo>
                  <a:pt x="22" y="110"/>
                </a:lnTo>
                <a:lnTo>
                  <a:pt x="22" y="108"/>
                </a:lnTo>
                <a:lnTo>
                  <a:pt x="26" y="101"/>
                </a:lnTo>
                <a:lnTo>
                  <a:pt x="27" y="96"/>
                </a:lnTo>
                <a:lnTo>
                  <a:pt x="30" y="94"/>
                </a:lnTo>
                <a:lnTo>
                  <a:pt x="36" y="86"/>
                </a:lnTo>
                <a:lnTo>
                  <a:pt x="36" y="83"/>
                </a:lnTo>
                <a:lnTo>
                  <a:pt x="38" y="82"/>
                </a:lnTo>
                <a:lnTo>
                  <a:pt x="41" y="82"/>
                </a:lnTo>
                <a:lnTo>
                  <a:pt x="49" y="91"/>
                </a:lnTo>
                <a:lnTo>
                  <a:pt x="51" y="86"/>
                </a:lnTo>
                <a:lnTo>
                  <a:pt x="60" y="83"/>
                </a:lnTo>
                <a:lnTo>
                  <a:pt x="49" y="77"/>
                </a:lnTo>
                <a:lnTo>
                  <a:pt x="49" y="74"/>
                </a:lnTo>
                <a:lnTo>
                  <a:pt x="43" y="72"/>
                </a:lnTo>
                <a:lnTo>
                  <a:pt x="46" y="69"/>
                </a:lnTo>
                <a:lnTo>
                  <a:pt x="51" y="60"/>
                </a:lnTo>
                <a:lnTo>
                  <a:pt x="42" y="45"/>
                </a:lnTo>
                <a:lnTo>
                  <a:pt x="43" y="38"/>
                </a:lnTo>
                <a:lnTo>
                  <a:pt x="41" y="33"/>
                </a:lnTo>
                <a:lnTo>
                  <a:pt x="45" y="0"/>
                </a:lnTo>
                <a:lnTo>
                  <a:pt x="49" y="1"/>
                </a:lnTo>
                <a:lnTo>
                  <a:pt x="52" y="3"/>
                </a:lnTo>
                <a:lnTo>
                  <a:pt x="58" y="7"/>
                </a:lnTo>
                <a:lnTo>
                  <a:pt x="63" y="10"/>
                </a:lnTo>
                <a:lnTo>
                  <a:pt x="67" y="11"/>
                </a:lnTo>
                <a:lnTo>
                  <a:pt x="73" y="13"/>
                </a:lnTo>
                <a:lnTo>
                  <a:pt x="76" y="14"/>
                </a:lnTo>
                <a:lnTo>
                  <a:pt x="80" y="14"/>
                </a:lnTo>
                <a:lnTo>
                  <a:pt x="82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6" name="Freeform 280"/>
          <p:cNvSpPr>
            <a:spLocks/>
          </p:cNvSpPr>
          <p:nvPr/>
        </p:nvSpPr>
        <p:spPr bwMode="auto">
          <a:xfrm rot="21334256">
            <a:off x="5275645" y="3246097"/>
            <a:ext cx="542526" cy="647094"/>
          </a:xfrm>
          <a:custGeom>
            <a:avLst/>
            <a:gdLst>
              <a:gd name="T0" fmla="*/ 2147483647 w 142"/>
              <a:gd name="T1" fmla="*/ 2147483647 h 175"/>
              <a:gd name="T2" fmla="*/ 2147483647 w 142"/>
              <a:gd name="T3" fmla="*/ 2147483647 h 175"/>
              <a:gd name="T4" fmla="*/ 2147483647 w 142"/>
              <a:gd name="T5" fmla="*/ 2147483647 h 175"/>
              <a:gd name="T6" fmla="*/ 2147483647 w 142"/>
              <a:gd name="T7" fmla="*/ 2147483647 h 175"/>
              <a:gd name="T8" fmla="*/ 2147483647 w 142"/>
              <a:gd name="T9" fmla="*/ 2147483647 h 175"/>
              <a:gd name="T10" fmla="*/ 2147483647 w 142"/>
              <a:gd name="T11" fmla="*/ 2147483647 h 175"/>
              <a:gd name="T12" fmla="*/ 2147483647 w 142"/>
              <a:gd name="T13" fmla="*/ 2147483647 h 175"/>
              <a:gd name="T14" fmla="*/ 2147483647 w 142"/>
              <a:gd name="T15" fmla="*/ 2147483647 h 175"/>
              <a:gd name="T16" fmla="*/ 2147483647 w 142"/>
              <a:gd name="T17" fmla="*/ 2147483647 h 175"/>
              <a:gd name="T18" fmla="*/ 2147483647 w 142"/>
              <a:gd name="T19" fmla="*/ 2147483647 h 175"/>
              <a:gd name="T20" fmla="*/ 2147483647 w 142"/>
              <a:gd name="T21" fmla="*/ 2147483647 h 175"/>
              <a:gd name="T22" fmla="*/ 2147483647 w 142"/>
              <a:gd name="T23" fmla="*/ 2147483647 h 175"/>
              <a:gd name="T24" fmla="*/ 2147483647 w 142"/>
              <a:gd name="T25" fmla="*/ 2147483647 h 175"/>
              <a:gd name="T26" fmla="*/ 2147483647 w 142"/>
              <a:gd name="T27" fmla="*/ 2147483647 h 175"/>
              <a:gd name="T28" fmla="*/ 2147483647 w 142"/>
              <a:gd name="T29" fmla="*/ 2147483647 h 175"/>
              <a:gd name="T30" fmla="*/ 2147483647 w 142"/>
              <a:gd name="T31" fmla="*/ 2147483647 h 175"/>
              <a:gd name="T32" fmla="*/ 2147483647 w 142"/>
              <a:gd name="T33" fmla="*/ 2147483647 h 175"/>
              <a:gd name="T34" fmla="*/ 2147483647 w 142"/>
              <a:gd name="T35" fmla="*/ 2147483647 h 175"/>
              <a:gd name="T36" fmla="*/ 2147483647 w 142"/>
              <a:gd name="T37" fmla="*/ 2147483647 h 175"/>
              <a:gd name="T38" fmla="*/ 2147483647 w 142"/>
              <a:gd name="T39" fmla="*/ 2147483647 h 175"/>
              <a:gd name="T40" fmla="*/ 2147483647 w 142"/>
              <a:gd name="T41" fmla="*/ 2147483647 h 175"/>
              <a:gd name="T42" fmla="*/ 2147483647 w 142"/>
              <a:gd name="T43" fmla="*/ 2147483647 h 175"/>
              <a:gd name="T44" fmla="*/ 2147483647 w 142"/>
              <a:gd name="T45" fmla="*/ 2147483647 h 175"/>
              <a:gd name="T46" fmla="*/ 2147483647 w 142"/>
              <a:gd name="T47" fmla="*/ 2147483647 h 175"/>
              <a:gd name="T48" fmla="*/ 2147483647 w 142"/>
              <a:gd name="T49" fmla="*/ 2147483647 h 175"/>
              <a:gd name="T50" fmla="*/ 2147483647 w 142"/>
              <a:gd name="T51" fmla="*/ 2147483647 h 175"/>
              <a:gd name="T52" fmla="*/ 2147483647 w 142"/>
              <a:gd name="T53" fmla="*/ 2147483647 h 175"/>
              <a:gd name="T54" fmla="*/ 2147483647 w 142"/>
              <a:gd name="T55" fmla="*/ 2147483647 h 175"/>
              <a:gd name="T56" fmla="*/ 2147483647 w 142"/>
              <a:gd name="T57" fmla="*/ 2147483647 h 175"/>
              <a:gd name="T58" fmla="*/ 2147483647 w 142"/>
              <a:gd name="T59" fmla="*/ 2147483647 h 175"/>
              <a:gd name="T60" fmla="*/ 2147483647 w 142"/>
              <a:gd name="T61" fmla="*/ 2147483647 h 175"/>
              <a:gd name="T62" fmla="*/ 2147483647 w 142"/>
              <a:gd name="T63" fmla="*/ 2147483647 h 175"/>
              <a:gd name="T64" fmla="*/ 2147483647 w 142"/>
              <a:gd name="T65" fmla="*/ 2147483647 h 175"/>
              <a:gd name="T66" fmla="*/ 2147483647 w 142"/>
              <a:gd name="T67" fmla="*/ 2147483647 h 175"/>
              <a:gd name="T68" fmla="*/ 2147483647 w 142"/>
              <a:gd name="T69" fmla="*/ 2147483647 h 175"/>
              <a:gd name="T70" fmla="*/ 2147483647 w 142"/>
              <a:gd name="T71" fmla="*/ 2147483647 h 175"/>
              <a:gd name="T72" fmla="*/ 2147483647 w 142"/>
              <a:gd name="T73" fmla="*/ 2147483647 h 175"/>
              <a:gd name="T74" fmla="*/ 2147483647 w 142"/>
              <a:gd name="T75" fmla="*/ 2147483647 h 175"/>
              <a:gd name="T76" fmla="*/ 2147483647 w 142"/>
              <a:gd name="T77" fmla="*/ 2147483647 h 175"/>
              <a:gd name="T78" fmla="*/ 2147483647 w 142"/>
              <a:gd name="T79" fmla="*/ 2147483647 h 175"/>
              <a:gd name="T80" fmla="*/ 2147483647 w 142"/>
              <a:gd name="T81" fmla="*/ 2147483647 h 175"/>
              <a:gd name="T82" fmla="*/ 2147483647 w 142"/>
              <a:gd name="T83" fmla="*/ 2147483647 h 175"/>
              <a:gd name="T84" fmla="*/ 2147483647 w 142"/>
              <a:gd name="T85" fmla="*/ 2147483647 h 175"/>
              <a:gd name="T86" fmla="*/ 2147483647 w 142"/>
              <a:gd name="T87" fmla="*/ 2147483647 h 175"/>
              <a:gd name="T88" fmla="*/ 2147483647 w 142"/>
              <a:gd name="T89" fmla="*/ 2147483647 h 175"/>
              <a:gd name="T90" fmla="*/ 2147483647 w 142"/>
              <a:gd name="T91" fmla="*/ 2147483647 h 175"/>
              <a:gd name="T92" fmla="*/ 2147483647 w 142"/>
              <a:gd name="T93" fmla="*/ 2147483647 h 175"/>
              <a:gd name="T94" fmla="*/ 2147483647 w 142"/>
              <a:gd name="T95" fmla="*/ 2147483647 h 175"/>
              <a:gd name="T96" fmla="*/ 2147483647 w 142"/>
              <a:gd name="T97" fmla="*/ 2147483647 h 175"/>
              <a:gd name="T98" fmla="*/ 2147483647 w 142"/>
              <a:gd name="T99" fmla="*/ 2147483647 h 175"/>
              <a:gd name="T100" fmla="*/ 2147483647 w 142"/>
              <a:gd name="T101" fmla="*/ 2147483647 h 175"/>
              <a:gd name="T102" fmla="*/ 0 w 142"/>
              <a:gd name="T103" fmla="*/ 2147483647 h 175"/>
              <a:gd name="T104" fmla="*/ 2147483647 w 142"/>
              <a:gd name="T105" fmla="*/ 2147483647 h 175"/>
              <a:gd name="T106" fmla="*/ 2147483647 w 142"/>
              <a:gd name="T107" fmla="*/ 2147483647 h 175"/>
              <a:gd name="T108" fmla="*/ 2147483647 w 142"/>
              <a:gd name="T109" fmla="*/ 2147483647 h 175"/>
              <a:gd name="T110" fmla="*/ 2147483647 w 142"/>
              <a:gd name="T111" fmla="*/ 2147483647 h 175"/>
              <a:gd name="T112" fmla="*/ 2147483647 w 142"/>
              <a:gd name="T113" fmla="*/ 2147483647 h 175"/>
              <a:gd name="T114" fmla="*/ 2147483647 w 142"/>
              <a:gd name="T115" fmla="*/ 2147483647 h 1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2"/>
              <a:gd name="T175" fmla="*/ 0 h 175"/>
              <a:gd name="T176" fmla="*/ 142 w 142"/>
              <a:gd name="T177" fmla="*/ 175 h 17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2" h="175">
                <a:moveTo>
                  <a:pt x="92" y="1"/>
                </a:moveTo>
                <a:lnTo>
                  <a:pt x="91" y="29"/>
                </a:lnTo>
                <a:lnTo>
                  <a:pt x="100" y="30"/>
                </a:lnTo>
                <a:lnTo>
                  <a:pt x="100" y="27"/>
                </a:lnTo>
                <a:lnTo>
                  <a:pt x="107" y="27"/>
                </a:lnTo>
                <a:lnTo>
                  <a:pt x="134" y="29"/>
                </a:lnTo>
                <a:lnTo>
                  <a:pt x="134" y="36"/>
                </a:lnTo>
                <a:lnTo>
                  <a:pt x="128" y="36"/>
                </a:lnTo>
                <a:lnTo>
                  <a:pt x="126" y="44"/>
                </a:lnTo>
                <a:lnTo>
                  <a:pt x="126" y="46"/>
                </a:lnTo>
                <a:lnTo>
                  <a:pt x="122" y="46"/>
                </a:lnTo>
                <a:lnTo>
                  <a:pt x="117" y="45"/>
                </a:lnTo>
                <a:lnTo>
                  <a:pt x="117" y="54"/>
                </a:lnTo>
                <a:lnTo>
                  <a:pt x="112" y="51"/>
                </a:lnTo>
                <a:lnTo>
                  <a:pt x="112" y="58"/>
                </a:lnTo>
                <a:lnTo>
                  <a:pt x="113" y="58"/>
                </a:lnTo>
                <a:lnTo>
                  <a:pt x="110" y="85"/>
                </a:lnTo>
                <a:lnTo>
                  <a:pt x="114" y="85"/>
                </a:lnTo>
                <a:lnTo>
                  <a:pt x="114" y="95"/>
                </a:lnTo>
                <a:lnTo>
                  <a:pt x="114" y="99"/>
                </a:lnTo>
                <a:lnTo>
                  <a:pt x="110" y="99"/>
                </a:lnTo>
                <a:lnTo>
                  <a:pt x="109" y="99"/>
                </a:lnTo>
                <a:lnTo>
                  <a:pt x="107" y="101"/>
                </a:lnTo>
                <a:lnTo>
                  <a:pt x="104" y="105"/>
                </a:lnTo>
                <a:lnTo>
                  <a:pt x="106" y="107"/>
                </a:lnTo>
                <a:lnTo>
                  <a:pt x="107" y="105"/>
                </a:lnTo>
                <a:lnTo>
                  <a:pt x="109" y="107"/>
                </a:lnTo>
                <a:lnTo>
                  <a:pt x="107" y="107"/>
                </a:lnTo>
                <a:lnTo>
                  <a:pt x="104" y="107"/>
                </a:lnTo>
                <a:lnTo>
                  <a:pt x="103" y="107"/>
                </a:lnTo>
                <a:lnTo>
                  <a:pt x="101" y="107"/>
                </a:lnTo>
                <a:lnTo>
                  <a:pt x="98" y="108"/>
                </a:lnTo>
                <a:lnTo>
                  <a:pt x="97" y="107"/>
                </a:lnTo>
                <a:lnTo>
                  <a:pt x="95" y="105"/>
                </a:lnTo>
                <a:lnTo>
                  <a:pt x="94" y="107"/>
                </a:lnTo>
                <a:lnTo>
                  <a:pt x="92" y="107"/>
                </a:lnTo>
                <a:lnTo>
                  <a:pt x="91" y="107"/>
                </a:lnTo>
                <a:lnTo>
                  <a:pt x="92" y="104"/>
                </a:lnTo>
                <a:lnTo>
                  <a:pt x="91" y="102"/>
                </a:lnTo>
                <a:lnTo>
                  <a:pt x="87" y="102"/>
                </a:lnTo>
                <a:lnTo>
                  <a:pt x="84" y="102"/>
                </a:lnTo>
                <a:lnTo>
                  <a:pt x="90" y="112"/>
                </a:lnTo>
                <a:lnTo>
                  <a:pt x="101" y="114"/>
                </a:lnTo>
                <a:lnTo>
                  <a:pt x="113" y="114"/>
                </a:lnTo>
                <a:lnTo>
                  <a:pt x="123" y="109"/>
                </a:lnTo>
                <a:lnTo>
                  <a:pt x="122" y="117"/>
                </a:lnTo>
                <a:lnTo>
                  <a:pt x="120" y="117"/>
                </a:lnTo>
                <a:lnTo>
                  <a:pt x="120" y="124"/>
                </a:lnTo>
                <a:lnTo>
                  <a:pt x="138" y="126"/>
                </a:lnTo>
                <a:lnTo>
                  <a:pt x="138" y="139"/>
                </a:lnTo>
                <a:lnTo>
                  <a:pt x="142" y="139"/>
                </a:lnTo>
                <a:lnTo>
                  <a:pt x="142" y="146"/>
                </a:lnTo>
                <a:lnTo>
                  <a:pt x="139" y="148"/>
                </a:lnTo>
                <a:lnTo>
                  <a:pt x="136" y="152"/>
                </a:lnTo>
                <a:lnTo>
                  <a:pt x="136" y="170"/>
                </a:lnTo>
                <a:lnTo>
                  <a:pt x="135" y="170"/>
                </a:lnTo>
                <a:lnTo>
                  <a:pt x="132" y="168"/>
                </a:lnTo>
                <a:lnTo>
                  <a:pt x="132" y="170"/>
                </a:lnTo>
                <a:lnTo>
                  <a:pt x="131" y="170"/>
                </a:lnTo>
                <a:lnTo>
                  <a:pt x="129" y="167"/>
                </a:lnTo>
                <a:lnTo>
                  <a:pt x="128" y="167"/>
                </a:lnTo>
                <a:lnTo>
                  <a:pt x="125" y="168"/>
                </a:lnTo>
                <a:lnTo>
                  <a:pt x="123" y="167"/>
                </a:lnTo>
                <a:lnTo>
                  <a:pt x="125" y="171"/>
                </a:lnTo>
                <a:lnTo>
                  <a:pt x="123" y="174"/>
                </a:lnTo>
                <a:lnTo>
                  <a:pt x="104" y="164"/>
                </a:lnTo>
                <a:lnTo>
                  <a:pt x="104" y="161"/>
                </a:lnTo>
                <a:lnTo>
                  <a:pt x="100" y="158"/>
                </a:lnTo>
                <a:lnTo>
                  <a:pt x="94" y="165"/>
                </a:lnTo>
                <a:lnTo>
                  <a:pt x="91" y="164"/>
                </a:lnTo>
                <a:lnTo>
                  <a:pt x="90" y="167"/>
                </a:lnTo>
                <a:lnTo>
                  <a:pt x="92" y="170"/>
                </a:lnTo>
                <a:lnTo>
                  <a:pt x="88" y="175"/>
                </a:lnTo>
                <a:lnTo>
                  <a:pt x="73" y="168"/>
                </a:lnTo>
                <a:lnTo>
                  <a:pt x="72" y="171"/>
                </a:lnTo>
                <a:lnTo>
                  <a:pt x="62" y="167"/>
                </a:lnTo>
                <a:lnTo>
                  <a:pt x="60" y="170"/>
                </a:lnTo>
                <a:lnTo>
                  <a:pt x="57" y="168"/>
                </a:lnTo>
                <a:lnTo>
                  <a:pt x="56" y="171"/>
                </a:lnTo>
                <a:lnTo>
                  <a:pt x="46" y="165"/>
                </a:lnTo>
                <a:lnTo>
                  <a:pt x="56" y="143"/>
                </a:lnTo>
                <a:lnTo>
                  <a:pt x="54" y="142"/>
                </a:lnTo>
                <a:lnTo>
                  <a:pt x="56" y="131"/>
                </a:lnTo>
                <a:lnTo>
                  <a:pt x="54" y="133"/>
                </a:lnTo>
                <a:lnTo>
                  <a:pt x="53" y="136"/>
                </a:lnTo>
                <a:lnTo>
                  <a:pt x="51" y="134"/>
                </a:lnTo>
                <a:lnTo>
                  <a:pt x="50" y="136"/>
                </a:lnTo>
                <a:lnTo>
                  <a:pt x="49" y="137"/>
                </a:lnTo>
                <a:lnTo>
                  <a:pt x="41" y="140"/>
                </a:lnTo>
                <a:lnTo>
                  <a:pt x="40" y="139"/>
                </a:lnTo>
                <a:lnTo>
                  <a:pt x="40" y="117"/>
                </a:lnTo>
                <a:lnTo>
                  <a:pt x="41" y="117"/>
                </a:lnTo>
                <a:lnTo>
                  <a:pt x="43" y="96"/>
                </a:lnTo>
                <a:lnTo>
                  <a:pt x="40" y="93"/>
                </a:lnTo>
                <a:lnTo>
                  <a:pt x="40" y="71"/>
                </a:lnTo>
                <a:lnTo>
                  <a:pt x="37" y="71"/>
                </a:lnTo>
                <a:lnTo>
                  <a:pt x="38" y="58"/>
                </a:lnTo>
                <a:lnTo>
                  <a:pt x="35" y="54"/>
                </a:lnTo>
                <a:lnTo>
                  <a:pt x="28" y="55"/>
                </a:lnTo>
                <a:lnTo>
                  <a:pt x="27" y="52"/>
                </a:lnTo>
                <a:lnTo>
                  <a:pt x="18" y="52"/>
                </a:lnTo>
                <a:lnTo>
                  <a:pt x="18" y="41"/>
                </a:lnTo>
                <a:lnTo>
                  <a:pt x="0" y="39"/>
                </a:lnTo>
                <a:lnTo>
                  <a:pt x="0" y="23"/>
                </a:lnTo>
                <a:lnTo>
                  <a:pt x="28" y="24"/>
                </a:lnTo>
                <a:lnTo>
                  <a:pt x="28" y="16"/>
                </a:lnTo>
                <a:lnTo>
                  <a:pt x="32" y="11"/>
                </a:lnTo>
                <a:lnTo>
                  <a:pt x="29" y="8"/>
                </a:lnTo>
                <a:lnTo>
                  <a:pt x="29" y="4"/>
                </a:lnTo>
                <a:lnTo>
                  <a:pt x="31" y="3"/>
                </a:lnTo>
                <a:lnTo>
                  <a:pt x="40" y="7"/>
                </a:lnTo>
                <a:lnTo>
                  <a:pt x="60" y="8"/>
                </a:lnTo>
                <a:lnTo>
                  <a:pt x="60" y="5"/>
                </a:lnTo>
                <a:lnTo>
                  <a:pt x="60" y="0"/>
                </a:lnTo>
                <a:lnTo>
                  <a:pt x="92" y="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8" name="Freeform 282"/>
          <p:cNvSpPr>
            <a:spLocks/>
          </p:cNvSpPr>
          <p:nvPr/>
        </p:nvSpPr>
        <p:spPr bwMode="auto">
          <a:xfrm rot="21334256">
            <a:off x="3789353" y="2968742"/>
            <a:ext cx="925683" cy="643794"/>
          </a:xfrm>
          <a:custGeom>
            <a:avLst/>
            <a:gdLst>
              <a:gd name="T0" fmla="*/ 2147483647 w 243"/>
              <a:gd name="T1" fmla="*/ 2147483647 h 174"/>
              <a:gd name="T2" fmla="*/ 2147483647 w 243"/>
              <a:gd name="T3" fmla="*/ 2147483647 h 174"/>
              <a:gd name="T4" fmla="*/ 2147483647 w 243"/>
              <a:gd name="T5" fmla="*/ 2147483647 h 174"/>
              <a:gd name="T6" fmla="*/ 2147483647 w 243"/>
              <a:gd name="T7" fmla="*/ 2147483647 h 174"/>
              <a:gd name="T8" fmla="*/ 2147483647 w 243"/>
              <a:gd name="T9" fmla="*/ 2147483647 h 174"/>
              <a:gd name="T10" fmla="*/ 2147483647 w 243"/>
              <a:gd name="T11" fmla="*/ 2147483647 h 174"/>
              <a:gd name="T12" fmla="*/ 2147483647 w 243"/>
              <a:gd name="T13" fmla="*/ 2147483647 h 174"/>
              <a:gd name="T14" fmla="*/ 2147483647 w 243"/>
              <a:gd name="T15" fmla="*/ 2147483647 h 174"/>
              <a:gd name="T16" fmla="*/ 2147483647 w 243"/>
              <a:gd name="T17" fmla="*/ 2147483647 h 174"/>
              <a:gd name="T18" fmla="*/ 2147483647 w 243"/>
              <a:gd name="T19" fmla="*/ 2147483647 h 174"/>
              <a:gd name="T20" fmla="*/ 2147483647 w 243"/>
              <a:gd name="T21" fmla="*/ 2147483647 h 174"/>
              <a:gd name="T22" fmla="*/ 2147483647 w 243"/>
              <a:gd name="T23" fmla="*/ 2147483647 h 174"/>
              <a:gd name="T24" fmla="*/ 2147483647 w 243"/>
              <a:gd name="T25" fmla="*/ 0 h 174"/>
              <a:gd name="T26" fmla="*/ 2147483647 w 243"/>
              <a:gd name="T27" fmla="*/ 2147483647 h 174"/>
              <a:gd name="T28" fmla="*/ 2147483647 w 243"/>
              <a:gd name="T29" fmla="*/ 2147483647 h 174"/>
              <a:gd name="T30" fmla="*/ 2147483647 w 243"/>
              <a:gd name="T31" fmla="*/ 2147483647 h 174"/>
              <a:gd name="T32" fmla="*/ 2147483647 w 243"/>
              <a:gd name="T33" fmla="*/ 2147483647 h 174"/>
              <a:gd name="T34" fmla="*/ 2147483647 w 243"/>
              <a:gd name="T35" fmla="*/ 2147483647 h 174"/>
              <a:gd name="T36" fmla="*/ 2147483647 w 243"/>
              <a:gd name="T37" fmla="*/ 2147483647 h 174"/>
              <a:gd name="T38" fmla="*/ 2147483647 w 243"/>
              <a:gd name="T39" fmla="*/ 2147483647 h 174"/>
              <a:gd name="T40" fmla="*/ 2147483647 w 243"/>
              <a:gd name="T41" fmla="*/ 2147483647 h 174"/>
              <a:gd name="T42" fmla="*/ 2147483647 w 243"/>
              <a:gd name="T43" fmla="*/ 2147483647 h 174"/>
              <a:gd name="T44" fmla="*/ 2147483647 w 243"/>
              <a:gd name="T45" fmla="*/ 2147483647 h 174"/>
              <a:gd name="T46" fmla="*/ 2147483647 w 243"/>
              <a:gd name="T47" fmla="*/ 2147483647 h 174"/>
              <a:gd name="T48" fmla="*/ 2147483647 w 243"/>
              <a:gd name="T49" fmla="*/ 2147483647 h 174"/>
              <a:gd name="T50" fmla="*/ 2147483647 w 243"/>
              <a:gd name="T51" fmla="*/ 2147483647 h 174"/>
              <a:gd name="T52" fmla="*/ 2147483647 w 243"/>
              <a:gd name="T53" fmla="*/ 2147483647 h 174"/>
              <a:gd name="T54" fmla="*/ 2147483647 w 243"/>
              <a:gd name="T55" fmla="*/ 2147483647 h 174"/>
              <a:gd name="T56" fmla="*/ 2147483647 w 243"/>
              <a:gd name="T57" fmla="*/ 2147483647 h 174"/>
              <a:gd name="T58" fmla="*/ 2147483647 w 243"/>
              <a:gd name="T59" fmla="*/ 2147483647 h 174"/>
              <a:gd name="T60" fmla="*/ 2147483647 w 243"/>
              <a:gd name="T61" fmla="*/ 2147483647 h 174"/>
              <a:gd name="T62" fmla="*/ 2147483647 w 243"/>
              <a:gd name="T63" fmla="*/ 2147483647 h 174"/>
              <a:gd name="T64" fmla="*/ 2147483647 w 243"/>
              <a:gd name="T65" fmla="*/ 2147483647 h 174"/>
              <a:gd name="T66" fmla="*/ 2147483647 w 243"/>
              <a:gd name="T67" fmla="*/ 2147483647 h 174"/>
              <a:gd name="T68" fmla="*/ 2147483647 w 243"/>
              <a:gd name="T69" fmla="*/ 2147483647 h 174"/>
              <a:gd name="T70" fmla="*/ 2147483647 w 243"/>
              <a:gd name="T71" fmla="*/ 2147483647 h 174"/>
              <a:gd name="T72" fmla="*/ 2147483647 w 243"/>
              <a:gd name="T73" fmla="*/ 2147483647 h 174"/>
              <a:gd name="T74" fmla="*/ 2147483647 w 243"/>
              <a:gd name="T75" fmla="*/ 2147483647 h 174"/>
              <a:gd name="T76" fmla="*/ 2147483647 w 243"/>
              <a:gd name="T77" fmla="*/ 2147483647 h 174"/>
              <a:gd name="T78" fmla="*/ 2147483647 w 243"/>
              <a:gd name="T79" fmla="*/ 2147483647 h 174"/>
              <a:gd name="T80" fmla="*/ 2147483647 w 243"/>
              <a:gd name="T81" fmla="*/ 2147483647 h 174"/>
              <a:gd name="T82" fmla="*/ 2147483647 w 243"/>
              <a:gd name="T83" fmla="*/ 2147483647 h 174"/>
              <a:gd name="T84" fmla="*/ 2147483647 w 243"/>
              <a:gd name="T85" fmla="*/ 2147483647 h 174"/>
              <a:gd name="T86" fmla="*/ 2147483647 w 243"/>
              <a:gd name="T87" fmla="*/ 2147483647 h 174"/>
              <a:gd name="T88" fmla="*/ 2147483647 w 243"/>
              <a:gd name="T89" fmla="*/ 2147483647 h 174"/>
              <a:gd name="T90" fmla="*/ 2147483647 w 243"/>
              <a:gd name="T91" fmla="*/ 2147483647 h 174"/>
              <a:gd name="T92" fmla="*/ 2147483647 w 243"/>
              <a:gd name="T93" fmla="*/ 2147483647 h 174"/>
              <a:gd name="T94" fmla="*/ 2147483647 w 243"/>
              <a:gd name="T95" fmla="*/ 2147483647 h 174"/>
              <a:gd name="T96" fmla="*/ 2147483647 w 243"/>
              <a:gd name="T97" fmla="*/ 2147483647 h 174"/>
              <a:gd name="T98" fmla="*/ 2147483647 w 243"/>
              <a:gd name="T99" fmla="*/ 2147483647 h 174"/>
              <a:gd name="T100" fmla="*/ 2147483647 w 243"/>
              <a:gd name="T101" fmla="*/ 2147483647 h 174"/>
              <a:gd name="T102" fmla="*/ 2147483647 w 243"/>
              <a:gd name="T103" fmla="*/ 2147483647 h 174"/>
              <a:gd name="T104" fmla="*/ 2147483647 w 243"/>
              <a:gd name="T105" fmla="*/ 2147483647 h 174"/>
              <a:gd name="T106" fmla="*/ 2147483647 w 243"/>
              <a:gd name="T107" fmla="*/ 2147483647 h 174"/>
              <a:gd name="T108" fmla="*/ 2147483647 w 243"/>
              <a:gd name="T109" fmla="*/ 2147483647 h 174"/>
              <a:gd name="T110" fmla="*/ 2147483647 w 243"/>
              <a:gd name="T111" fmla="*/ 2147483647 h 174"/>
              <a:gd name="T112" fmla="*/ 0 w 243"/>
              <a:gd name="T113" fmla="*/ 2147483647 h 174"/>
              <a:gd name="T114" fmla="*/ 2147483647 w 243"/>
              <a:gd name="T115" fmla="*/ 2147483647 h 174"/>
              <a:gd name="T116" fmla="*/ 2147483647 w 243"/>
              <a:gd name="T117" fmla="*/ 2147483647 h 174"/>
              <a:gd name="T118" fmla="*/ 2147483647 w 243"/>
              <a:gd name="T119" fmla="*/ 2147483647 h 174"/>
              <a:gd name="T120" fmla="*/ 2147483647 w 243"/>
              <a:gd name="T121" fmla="*/ 2147483647 h 174"/>
              <a:gd name="T122" fmla="*/ 2147483647 w 243"/>
              <a:gd name="T123" fmla="*/ 2147483647 h 174"/>
              <a:gd name="T124" fmla="*/ 2147483647 w 243"/>
              <a:gd name="T125" fmla="*/ 2147483647 h 1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43"/>
              <a:gd name="T190" fmla="*/ 0 h 174"/>
              <a:gd name="T191" fmla="*/ 243 w 243"/>
              <a:gd name="T192" fmla="*/ 174 h 1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43" h="174">
                <a:moveTo>
                  <a:pt x="16" y="7"/>
                </a:moveTo>
                <a:lnTo>
                  <a:pt x="17" y="10"/>
                </a:lnTo>
                <a:lnTo>
                  <a:pt x="19" y="10"/>
                </a:lnTo>
                <a:lnTo>
                  <a:pt x="20" y="9"/>
                </a:lnTo>
                <a:lnTo>
                  <a:pt x="23" y="6"/>
                </a:lnTo>
                <a:lnTo>
                  <a:pt x="25" y="6"/>
                </a:lnTo>
                <a:lnTo>
                  <a:pt x="26" y="4"/>
                </a:lnTo>
                <a:lnTo>
                  <a:pt x="28" y="6"/>
                </a:lnTo>
                <a:lnTo>
                  <a:pt x="28" y="10"/>
                </a:lnTo>
                <a:lnTo>
                  <a:pt x="29" y="12"/>
                </a:lnTo>
                <a:lnTo>
                  <a:pt x="36" y="12"/>
                </a:lnTo>
                <a:lnTo>
                  <a:pt x="36" y="10"/>
                </a:lnTo>
                <a:lnTo>
                  <a:pt x="36" y="9"/>
                </a:lnTo>
                <a:lnTo>
                  <a:pt x="38" y="12"/>
                </a:lnTo>
                <a:lnTo>
                  <a:pt x="39" y="13"/>
                </a:lnTo>
                <a:lnTo>
                  <a:pt x="41" y="12"/>
                </a:lnTo>
                <a:lnTo>
                  <a:pt x="41" y="7"/>
                </a:lnTo>
                <a:lnTo>
                  <a:pt x="42" y="4"/>
                </a:lnTo>
                <a:lnTo>
                  <a:pt x="48" y="6"/>
                </a:lnTo>
                <a:lnTo>
                  <a:pt x="50" y="6"/>
                </a:lnTo>
                <a:lnTo>
                  <a:pt x="50" y="7"/>
                </a:lnTo>
                <a:lnTo>
                  <a:pt x="50" y="9"/>
                </a:lnTo>
                <a:lnTo>
                  <a:pt x="50" y="12"/>
                </a:lnTo>
                <a:lnTo>
                  <a:pt x="51" y="13"/>
                </a:lnTo>
                <a:lnTo>
                  <a:pt x="53" y="12"/>
                </a:lnTo>
                <a:lnTo>
                  <a:pt x="55" y="0"/>
                </a:lnTo>
                <a:lnTo>
                  <a:pt x="104" y="3"/>
                </a:lnTo>
                <a:lnTo>
                  <a:pt x="102" y="25"/>
                </a:lnTo>
                <a:lnTo>
                  <a:pt x="136" y="28"/>
                </a:lnTo>
                <a:lnTo>
                  <a:pt x="143" y="26"/>
                </a:lnTo>
                <a:lnTo>
                  <a:pt x="146" y="34"/>
                </a:lnTo>
                <a:lnTo>
                  <a:pt x="149" y="32"/>
                </a:lnTo>
                <a:lnTo>
                  <a:pt x="152" y="35"/>
                </a:lnTo>
                <a:lnTo>
                  <a:pt x="168" y="28"/>
                </a:lnTo>
                <a:lnTo>
                  <a:pt x="164" y="16"/>
                </a:lnTo>
                <a:lnTo>
                  <a:pt x="165" y="15"/>
                </a:lnTo>
                <a:lnTo>
                  <a:pt x="173" y="15"/>
                </a:lnTo>
                <a:lnTo>
                  <a:pt x="174" y="21"/>
                </a:lnTo>
                <a:lnTo>
                  <a:pt x="201" y="22"/>
                </a:lnTo>
                <a:lnTo>
                  <a:pt x="201" y="26"/>
                </a:lnTo>
                <a:lnTo>
                  <a:pt x="221" y="26"/>
                </a:lnTo>
                <a:lnTo>
                  <a:pt x="230" y="28"/>
                </a:lnTo>
                <a:lnTo>
                  <a:pt x="230" y="34"/>
                </a:lnTo>
                <a:lnTo>
                  <a:pt x="242" y="34"/>
                </a:lnTo>
                <a:lnTo>
                  <a:pt x="243" y="48"/>
                </a:lnTo>
                <a:lnTo>
                  <a:pt x="239" y="48"/>
                </a:lnTo>
                <a:lnTo>
                  <a:pt x="239" y="56"/>
                </a:lnTo>
                <a:lnTo>
                  <a:pt x="242" y="56"/>
                </a:lnTo>
                <a:lnTo>
                  <a:pt x="242" y="63"/>
                </a:lnTo>
                <a:lnTo>
                  <a:pt x="231" y="63"/>
                </a:lnTo>
                <a:lnTo>
                  <a:pt x="231" y="62"/>
                </a:lnTo>
                <a:lnTo>
                  <a:pt x="220" y="60"/>
                </a:lnTo>
                <a:lnTo>
                  <a:pt x="220" y="59"/>
                </a:lnTo>
                <a:lnTo>
                  <a:pt x="198" y="57"/>
                </a:lnTo>
                <a:lnTo>
                  <a:pt x="198" y="63"/>
                </a:lnTo>
                <a:lnTo>
                  <a:pt x="196" y="63"/>
                </a:lnTo>
                <a:lnTo>
                  <a:pt x="193" y="67"/>
                </a:lnTo>
                <a:lnTo>
                  <a:pt x="192" y="67"/>
                </a:lnTo>
                <a:lnTo>
                  <a:pt x="190" y="69"/>
                </a:lnTo>
                <a:lnTo>
                  <a:pt x="187" y="69"/>
                </a:lnTo>
                <a:lnTo>
                  <a:pt x="187" y="70"/>
                </a:lnTo>
                <a:lnTo>
                  <a:pt x="186" y="70"/>
                </a:lnTo>
                <a:lnTo>
                  <a:pt x="183" y="73"/>
                </a:lnTo>
                <a:lnTo>
                  <a:pt x="182" y="73"/>
                </a:lnTo>
                <a:lnTo>
                  <a:pt x="180" y="76"/>
                </a:lnTo>
                <a:lnTo>
                  <a:pt x="177" y="76"/>
                </a:lnTo>
                <a:lnTo>
                  <a:pt x="177" y="73"/>
                </a:lnTo>
                <a:lnTo>
                  <a:pt x="176" y="73"/>
                </a:lnTo>
                <a:lnTo>
                  <a:pt x="173" y="73"/>
                </a:lnTo>
                <a:lnTo>
                  <a:pt x="171" y="78"/>
                </a:lnTo>
                <a:lnTo>
                  <a:pt x="170" y="79"/>
                </a:lnTo>
                <a:lnTo>
                  <a:pt x="171" y="82"/>
                </a:lnTo>
                <a:lnTo>
                  <a:pt x="171" y="86"/>
                </a:lnTo>
                <a:lnTo>
                  <a:pt x="170" y="88"/>
                </a:lnTo>
                <a:lnTo>
                  <a:pt x="167" y="86"/>
                </a:lnTo>
                <a:lnTo>
                  <a:pt x="165" y="86"/>
                </a:lnTo>
                <a:lnTo>
                  <a:pt x="164" y="86"/>
                </a:lnTo>
                <a:lnTo>
                  <a:pt x="158" y="85"/>
                </a:lnTo>
                <a:lnTo>
                  <a:pt x="155" y="123"/>
                </a:lnTo>
                <a:lnTo>
                  <a:pt x="161" y="125"/>
                </a:lnTo>
                <a:lnTo>
                  <a:pt x="158" y="169"/>
                </a:lnTo>
                <a:lnTo>
                  <a:pt x="151" y="166"/>
                </a:lnTo>
                <a:lnTo>
                  <a:pt x="145" y="169"/>
                </a:lnTo>
                <a:lnTo>
                  <a:pt x="142" y="170"/>
                </a:lnTo>
                <a:lnTo>
                  <a:pt x="139" y="171"/>
                </a:lnTo>
                <a:lnTo>
                  <a:pt x="136" y="174"/>
                </a:lnTo>
                <a:lnTo>
                  <a:pt x="104" y="170"/>
                </a:lnTo>
                <a:lnTo>
                  <a:pt x="99" y="174"/>
                </a:lnTo>
                <a:lnTo>
                  <a:pt x="80" y="157"/>
                </a:lnTo>
                <a:lnTo>
                  <a:pt x="85" y="151"/>
                </a:lnTo>
                <a:lnTo>
                  <a:pt x="80" y="147"/>
                </a:lnTo>
                <a:lnTo>
                  <a:pt x="75" y="152"/>
                </a:lnTo>
                <a:lnTo>
                  <a:pt x="66" y="144"/>
                </a:lnTo>
                <a:lnTo>
                  <a:pt x="79" y="129"/>
                </a:lnTo>
                <a:lnTo>
                  <a:pt x="55" y="107"/>
                </a:lnTo>
                <a:lnTo>
                  <a:pt x="47" y="114"/>
                </a:lnTo>
                <a:lnTo>
                  <a:pt x="6" y="75"/>
                </a:lnTo>
                <a:lnTo>
                  <a:pt x="23" y="54"/>
                </a:lnTo>
                <a:lnTo>
                  <a:pt x="22" y="53"/>
                </a:lnTo>
                <a:lnTo>
                  <a:pt x="31" y="44"/>
                </a:lnTo>
                <a:lnTo>
                  <a:pt x="25" y="40"/>
                </a:lnTo>
                <a:lnTo>
                  <a:pt x="25" y="38"/>
                </a:lnTo>
                <a:lnTo>
                  <a:pt x="23" y="35"/>
                </a:lnTo>
                <a:lnTo>
                  <a:pt x="22" y="32"/>
                </a:lnTo>
                <a:lnTo>
                  <a:pt x="14" y="28"/>
                </a:lnTo>
                <a:lnTo>
                  <a:pt x="14" y="26"/>
                </a:lnTo>
                <a:lnTo>
                  <a:pt x="13" y="26"/>
                </a:lnTo>
                <a:lnTo>
                  <a:pt x="7" y="23"/>
                </a:lnTo>
                <a:lnTo>
                  <a:pt x="7" y="22"/>
                </a:lnTo>
                <a:lnTo>
                  <a:pt x="9" y="21"/>
                </a:lnTo>
                <a:lnTo>
                  <a:pt x="4" y="13"/>
                </a:lnTo>
                <a:lnTo>
                  <a:pt x="4" y="10"/>
                </a:lnTo>
                <a:lnTo>
                  <a:pt x="0" y="7"/>
                </a:lnTo>
                <a:lnTo>
                  <a:pt x="3" y="3"/>
                </a:lnTo>
                <a:lnTo>
                  <a:pt x="4" y="3"/>
                </a:lnTo>
                <a:lnTo>
                  <a:pt x="6" y="3"/>
                </a:lnTo>
                <a:lnTo>
                  <a:pt x="7" y="6"/>
                </a:lnTo>
                <a:lnTo>
                  <a:pt x="10" y="6"/>
                </a:lnTo>
                <a:lnTo>
                  <a:pt x="13" y="3"/>
                </a:lnTo>
                <a:lnTo>
                  <a:pt x="13" y="1"/>
                </a:lnTo>
                <a:lnTo>
                  <a:pt x="14" y="3"/>
                </a:lnTo>
                <a:lnTo>
                  <a:pt x="13" y="4"/>
                </a:lnTo>
                <a:lnTo>
                  <a:pt x="14" y="6"/>
                </a:lnTo>
                <a:lnTo>
                  <a:pt x="14" y="9"/>
                </a:lnTo>
                <a:lnTo>
                  <a:pt x="16" y="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9" name="Freeform 283"/>
          <p:cNvSpPr>
            <a:spLocks/>
          </p:cNvSpPr>
          <p:nvPr/>
        </p:nvSpPr>
        <p:spPr bwMode="auto">
          <a:xfrm rot="21334256">
            <a:off x="5139133" y="2485220"/>
            <a:ext cx="807005" cy="827027"/>
          </a:xfrm>
          <a:custGeom>
            <a:avLst/>
            <a:gdLst>
              <a:gd name="T0" fmla="*/ 2147483647 w 212"/>
              <a:gd name="T1" fmla="*/ 2147483647 h 223"/>
              <a:gd name="T2" fmla="*/ 2147483647 w 212"/>
              <a:gd name="T3" fmla="*/ 2147483647 h 223"/>
              <a:gd name="T4" fmla="*/ 2147483647 w 212"/>
              <a:gd name="T5" fmla="*/ 2147483647 h 223"/>
              <a:gd name="T6" fmla="*/ 2147483647 w 212"/>
              <a:gd name="T7" fmla="*/ 2147483647 h 223"/>
              <a:gd name="T8" fmla="*/ 2147483647 w 212"/>
              <a:gd name="T9" fmla="*/ 2147483647 h 223"/>
              <a:gd name="T10" fmla="*/ 2147483647 w 212"/>
              <a:gd name="T11" fmla="*/ 2147483647 h 223"/>
              <a:gd name="T12" fmla="*/ 2147483647 w 212"/>
              <a:gd name="T13" fmla="*/ 2147483647 h 223"/>
              <a:gd name="T14" fmla="*/ 2147483647 w 212"/>
              <a:gd name="T15" fmla="*/ 2147483647 h 223"/>
              <a:gd name="T16" fmla="*/ 2147483647 w 212"/>
              <a:gd name="T17" fmla="*/ 2147483647 h 223"/>
              <a:gd name="T18" fmla="*/ 2147483647 w 212"/>
              <a:gd name="T19" fmla="*/ 2147483647 h 223"/>
              <a:gd name="T20" fmla="*/ 2147483647 w 212"/>
              <a:gd name="T21" fmla="*/ 2147483647 h 223"/>
              <a:gd name="T22" fmla="*/ 2147483647 w 212"/>
              <a:gd name="T23" fmla="*/ 2147483647 h 223"/>
              <a:gd name="T24" fmla="*/ 2147483647 w 212"/>
              <a:gd name="T25" fmla="*/ 2147483647 h 223"/>
              <a:gd name="T26" fmla="*/ 2147483647 w 212"/>
              <a:gd name="T27" fmla="*/ 2147483647 h 223"/>
              <a:gd name="T28" fmla="*/ 2147483647 w 212"/>
              <a:gd name="T29" fmla="*/ 2147483647 h 223"/>
              <a:gd name="T30" fmla="*/ 2147483647 w 212"/>
              <a:gd name="T31" fmla="*/ 2147483647 h 223"/>
              <a:gd name="T32" fmla="*/ 2147483647 w 212"/>
              <a:gd name="T33" fmla="*/ 2147483647 h 223"/>
              <a:gd name="T34" fmla="*/ 2147483647 w 212"/>
              <a:gd name="T35" fmla="*/ 2147483647 h 223"/>
              <a:gd name="T36" fmla="*/ 2147483647 w 212"/>
              <a:gd name="T37" fmla="*/ 2147483647 h 223"/>
              <a:gd name="T38" fmla="*/ 2147483647 w 212"/>
              <a:gd name="T39" fmla="*/ 2147483647 h 223"/>
              <a:gd name="T40" fmla="*/ 2147483647 w 212"/>
              <a:gd name="T41" fmla="*/ 2147483647 h 223"/>
              <a:gd name="T42" fmla="*/ 2147483647 w 212"/>
              <a:gd name="T43" fmla="*/ 2147483647 h 223"/>
              <a:gd name="T44" fmla="*/ 2147483647 w 212"/>
              <a:gd name="T45" fmla="*/ 2147483647 h 223"/>
              <a:gd name="T46" fmla="*/ 2147483647 w 212"/>
              <a:gd name="T47" fmla="*/ 2147483647 h 223"/>
              <a:gd name="T48" fmla="*/ 2147483647 w 212"/>
              <a:gd name="T49" fmla="*/ 2147483647 h 223"/>
              <a:gd name="T50" fmla="*/ 2147483647 w 212"/>
              <a:gd name="T51" fmla="*/ 2147483647 h 223"/>
              <a:gd name="T52" fmla="*/ 2147483647 w 212"/>
              <a:gd name="T53" fmla="*/ 2147483647 h 223"/>
              <a:gd name="T54" fmla="*/ 2147483647 w 212"/>
              <a:gd name="T55" fmla="*/ 2147483647 h 223"/>
              <a:gd name="T56" fmla="*/ 2147483647 w 212"/>
              <a:gd name="T57" fmla="*/ 2147483647 h 223"/>
              <a:gd name="T58" fmla="*/ 2147483647 w 212"/>
              <a:gd name="T59" fmla="*/ 2147483647 h 223"/>
              <a:gd name="T60" fmla="*/ 2147483647 w 212"/>
              <a:gd name="T61" fmla="*/ 2147483647 h 223"/>
              <a:gd name="T62" fmla="*/ 2147483647 w 212"/>
              <a:gd name="T63" fmla="*/ 2147483647 h 223"/>
              <a:gd name="T64" fmla="*/ 2147483647 w 212"/>
              <a:gd name="T65" fmla="*/ 2147483647 h 223"/>
              <a:gd name="T66" fmla="*/ 2147483647 w 212"/>
              <a:gd name="T67" fmla="*/ 2147483647 h 223"/>
              <a:gd name="T68" fmla="*/ 2147483647 w 212"/>
              <a:gd name="T69" fmla="*/ 2147483647 h 223"/>
              <a:gd name="T70" fmla="*/ 2147483647 w 212"/>
              <a:gd name="T71" fmla="*/ 2147483647 h 223"/>
              <a:gd name="T72" fmla="*/ 2147483647 w 212"/>
              <a:gd name="T73" fmla="*/ 2147483647 h 223"/>
              <a:gd name="T74" fmla="*/ 2147483647 w 212"/>
              <a:gd name="T75" fmla="*/ 2147483647 h 223"/>
              <a:gd name="T76" fmla="*/ 2147483647 w 212"/>
              <a:gd name="T77" fmla="*/ 2147483647 h 223"/>
              <a:gd name="T78" fmla="*/ 2147483647 w 212"/>
              <a:gd name="T79" fmla="*/ 2147483647 h 223"/>
              <a:gd name="T80" fmla="*/ 2147483647 w 212"/>
              <a:gd name="T81" fmla="*/ 0 h 22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12"/>
              <a:gd name="T124" fmla="*/ 0 h 223"/>
              <a:gd name="T125" fmla="*/ 212 w 212"/>
              <a:gd name="T126" fmla="*/ 223 h 22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12" h="223">
                <a:moveTo>
                  <a:pt x="126" y="0"/>
                </a:moveTo>
                <a:lnTo>
                  <a:pt x="124" y="48"/>
                </a:lnTo>
                <a:lnTo>
                  <a:pt x="153" y="50"/>
                </a:lnTo>
                <a:lnTo>
                  <a:pt x="159" y="56"/>
                </a:lnTo>
                <a:lnTo>
                  <a:pt x="164" y="56"/>
                </a:lnTo>
                <a:lnTo>
                  <a:pt x="167" y="59"/>
                </a:lnTo>
                <a:lnTo>
                  <a:pt x="173" y="59"/>
                </a:lnTo>
                <a:lnTo>
                  <a:pt x="177" y="59"/>
                </a:lnTo>
                <a:lnTo>
                  <a:pt x="183" y="56"/>
                </a:lnTo>
                <a:lnTo>
                  <a:pt x="184" y="57"/>
                </a:lnTo>
                <a:lnTo>
                  <a:pt x="184" y="59"/>
                </a:lnTo>
                <a:lnTo>
                  <a:pt x="189" y="59"/>
                </a:lnTo>
                <a:lnTo>
                  <a:pt x="189" y="56"/>
                </a:lnTo>
                <a:lnTo>
                  <a:pt x="190" y="56"/>
                </a:lnTo>
                <a:lnTo>
                  <a:pt x="197" y="60"/>
                </a:lnTo>
                <a:lnTo>
                  <a:pt x="199" y="60"/>
                </a:lnTo>
                <a:lnTo>
                  <a:pt x="193" y="151"/>
                </a:lnTo>
                <a:lnTo>
                  <a:pt x="206" y="154"/>
                </a:lnTo>
                <a:lnTo>
                  <a:pt x="206" y="164"/>
                </a:lnTo>
                <a:lnTo>
                  <a:pt x="212" y="163"/>
                </a:lnTo>
                <a:lnTo>
                  <a:pt x="212" y="190"/>
                </a:lnTo>
                <a:lnTo>
                  <a:pt x="211" y="202"/>
                </a:lnTo>
                <a:lnTo>
                  <a:pt x="187" y="201"/>
                </a:lnTo>
                <a:lnTo>
                  <a:pt x="186" y="214"/>
                </a:lnTo>
                <a:lnTo>
                  <a:pt x="177" y="214"/>
                </a:lnTo>
                <a:lnTo>
                  <a:pt x="174" y="215"/>
                </a:lnTo>
                <a:lnTo>
                  <a:pt x="167" y="215"/>
                </a:lnTo>
                <a:lnTo>
                  <a:pt x="156" y="223"/>
                </a:lnTo>
                <a:lnTo>
                  <a:pt x="145" y="208"/>
                </a:lnTo>
                <a:lnTo>
                  <a:pt x="143" y="204"/>
                </a:lnTo>
                <a:lnTo>
                  <a:pt x="143" y="202"/>
                </a:lnTo>
                <a:lnTo>
                  <a:pt x="109" y="201"/>
                </a:lnTo>
                <a:lnTo>
                  <a:pt x="109" y="208"/>
                </a:lnTo>
                <a:lnTo>
                  <a:pt x="77" y="207"/>
                </a:lnTo>
                <a:lnTo>
                  <a:pt x="77" y="212"/>
                </a:lnTo>
                <a:lnTo>
                  <a:pt x="70" y="212"/>
                </a:lnTo>
                <a:lnTo>
                  <a:pt x="70" y="210"/>
                </a:lnTo>
                <a:lnTo>
                  <a:pt x="66" y="210"/>
                </a:lnTo>
                <a:lnTo>
                  <a:pt x="66" y="205"/>
                </a:lnTo>
                <a:lnTo>
                  <a:pt x="61" y="207"/>
                </a:lnTo>
                <a:lnTo>
                  <a:pt x="60" y="207"/>
                </a:lnTo>
                <a:lnTo>
                  <a:pt x="57" y="207"/>
                </a:lnTo>
                <a:lnTo>
                  <a:pt x="58" y="193"/>
                </a:lnTo>
                <a:lnTo>
                  <a:pt x="61" y="193"/>
                </a:lnTo>
                <a:lnTo>
                  <a:pt x="63" y="179"/>
                </a:lnTo>
                <a:lnTo>
                  <a:pt x="95" y="180"/>
                </a:lnTo>
                <a:lnTo>
                  <a:pt x="96" y="148"/>
                </a:lnTo>
                <a:lnTo>
                  <a:pt x="64" y="145"/>
                </a:lnTo>
                <a:lnTo>
                  <a:pt x="66" y="122"/>
                </a:lnTo>
                <a:lnTo>
                  <a:pt x="54" y="120"/>
                </a:lnTo>
                <a:lnTo>
                  <a:pt x="54" y="108"/>
                </a:lnTo>
                <a:lnTo>
                  <a:pt x="51" y="110"/>
                </a:lnTo>
                <a:lnTo>
                  <a:pt x="41" y="126"/>
                </a:lnTo>
                <a:lnTo>
                  <a:pt x="7" y="105"/>
                </a:lnTo>
                <a:lnTo>
                  <a:pt x="16" y="89"/>
                </a:lnTo>
                <a:lnTo>
                  <a:pt x="0" y="81"/>
                </a:lnTo>
                <a:lnTo>
                  <a:pt x="13" y="59"/>
                </a:lnTo>
                <a:lnTo>
                  <a:pt x="14" y="59"/>
                </a:lnTo>
                <a:lnTo>
                  <a:pt x="17" y="59"/>
                </a:lnTo>
                <a:lnTo>
                  <a:pt x="26" y="50"/>
                </a:lnTo>
                <a:lnTo>
                  <a:pt x="42" y="63"/>
                </a:lnTo>
                <a:lnTo>
                  <a:pt x="49" y="56"/>
                </a:lnTo>
                <a:lnTo>
                  <a:pt x="51" y="59"/>
                </a:lnTo>
                <a:lnTo>
                  <a:pt x="54" y="62"/>
                </a:lnTo>
                <a:lnTo>
                  <a:pt x="61" y="53"/>
                </a:lnTo>
                <a:lnTo>
                  <a:pt x="66" y="54"/>
                </a:lnTo>
                <a:lnTo>
                  <a:pt x="70" y="57"/>
                </a:lnTo>
                <a:lnTo>
                  <a:pt x="73" y="42"/>
                </a:lnTo>
                <a:lnTo>
                  <a:pt x="68" y="42"/>
                </a:lnTo>
                <a:lnTo>
                  <a:pt x="66" y="38"/>
                </a:lnTo>
                <a:lnTo>
                  <a:pt x="68" y="15"/>
                </a:lnTo>
                <a:lnTo>
                  <a:pt x="71" y="15"/>
                </a:lnTo>
                <a:lnTo>
                  <a:pt x="76" y="16"/>
                </a:lnTo>
                <a:lnTo>
                  <a:pt x="79" y="18"/>
                </a:lnTo>
                <a:lnTo>
                  <a:pt x="79" y="10"/>
                </a:lnTo>
                <a:lnTo>
                  <a:pt x="88" y="12"/>
                </a:lnTo>
                <a:lnTo>
                  <a:pt x="93" y="13"/>
                </a:lnTo>
                <a:lnTo>
                  <a:pt x="95" y="9"/>
                </a:lnTo>
                <a:lnTo>
                  <a:pt x="95" y="6"/>
                </a:lnTo>
                <a:lnTo>
                  <a:pt x="114" y="7"/>
                </a:lnTo>
                <a:lnTo>
                  <a:pt x="115" y="0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0" name="Freeform 284"/>
          <p:cNvSpPr>
            <a:spLocks/>
          </p:cNvSpPr>
          <p:nvPr/>
        </p:nvSpPr>
        <p:spPr bwMode="auto">
          <a:xfrm rot="21334256">
            <a:off x="3864123" y="4867096"/>
            <a:ext cx="1107905" cy="831897"/>
          </a:xfrm>
          <a:custGeom>
            <a:avLst/>
            <a:gdLst>
              <a:gd name="T0" fmla="*/ 2147483647 w 289"/>
              <a:gd name="T1" fmla="*/ 2147483647 h 213"/>
              <a:gd name="T2" fmla="*/ 2147483647 w 289"/>
              <a:gd name="T3" fmla="*/ 2147483647 h 213"/>
              <a:gd name="T4" fmla="*/ 2147483647 w 289"/>
              <a:gd name="T5" fmla="*/ 2147483647 h 213"/>
              <a:gd name="T6" fmla="*/ 2147483647 w 289"/>
              <a:gd name="T7" fmla="*/ 2147483647 h 213"/>
              <a:gd name="T8" fmla="*/ 2147483647 w 289"/>
              <a:gd name="T9" fmla="*/ 2147483647 h 213"/>
              <a:gd name="T10" fmla="*/ 2147483647 w 289"/>
              <a:gd name="T11" fmla="*/ 2147483647 h 213"/>
              <a:gd name="T12" fmla="*/ 2147483647 w 289"/>
              <a:gd name="T13" fmla="*/ 2147483647 h 213"/>
              <a:gd name="T14" fmla="*/ 2147483647 w 289"/>
              <a:gd name="T15" fmla="*/ 2147483647 h 213"/>
              <a:gd name="T16" fmla="*/ 2147483647 w 289"/>
              <a:gd name="T17" fmla="*/ 2147483647 h 213"/>
              <a:gd name="T18" fmla="*/ 2147483647 w 289"/>
              <a:gd name="T19" fmla="*/ 2147483647 h 213"/>
              <a:gd name="T20" fmla="*/ 2147483647 w 289"/>
              <a:gd name="T21" fmla="*/ 2147483647 h 213"/>
              <a:gd name="T22" fmla="*/ 2147483647 w 289"/>
              <a:gd name="T23" fmla="*/ 2147483647 h 213"/>
              <a:gd name="T24" fmla="*/ 2147483647 w 289"/>
              <a:gd name="T25" fmla="*/ 2147483647 h 213"/>
              <a:gd name="T26" fmla="*/ 2147483647 w 289"/>
              <a:gd name="T27" fmla="*/ 2147483647 h 213"/>
              <a:gd name="T28" fmla="*/ 2147483647 w 289"/>
              <a:gd name="T29" fmla="*/ 2147483647 h 213"/>
              <a:gd name="T30" fmla="*/ 2147483647 w 289"/>
              <a:gd name="T31" fmla="*/ 2147483647 h 213"/>
              <a:gd name="T32" fmla="*/ 2147483647 w 289"/>
              <a:gd name="T33" fmla="*/ 2147483647 h 213"/>
              <a:gd name="T34" fmla="*/ 2147483647 w 289"/>
              <a:gd name="T35" fmla="*/ 2147483647 h 213"/>
              <a:gd name="T36" fmla="*/ 2147483647 w 289"/>
              <a:gd name="T37" fmla="*/ 2147483647 h 213"/>
              <a:gd name="T38" fmla="*/ 2147483647 w 289"/>
              <a:gd name="T39" fmla="*/ 2147483647 h 213"/>
              <a:gd name="T40" fmla="*/ 2147483647 w 289"/>
              <a:gd name="T41" fmla="*/ 2147483647 h 213"/>
              <a:gd name="T42" fmla="*/ 2147483647 w 289"/>
              <a:gd name="T43" fmla="*/ 2147483647 h 213"/>
              <a:gd name="T44" fmla="*/ 2147483647 w 289"/>
              <a:gd name="T45" fmla="*/ 2147483647 h 213"/>
              <a:gd name="T46" fmla="*/ 2147483647 w 289"/>
              <a:gd name="T47" fmla="*/ 2147483647 h 213"/>
              <a:gd name="T48" fmla="*/ 2147483647 w 289"/>
              <a:gd name="T49" fmla="*/ 2147483647 h 213"/>
              <a:gd name="T50" fmla="*/ 2147483647 w 289"/>
              <a:gd name="T51" fmla="*/ 2147483647 h 213"/>
              <a:gd name="T52" fmla="*/ 2147483647 w 289"/>
              <a:gd name="T53" fmla="*/ 2147483647 h 213"/>
              <a:gd name="T54" fmla="*/ 2147483647 w 289"/>
              <a:gd name="T55" fmla="*/ 2147483647 h 213"/>
              <a:gd name="T56" fmla="*/ 2147483647 w 289"/>
              <a:gd name="T57" fmla="*/ 2147483647 h 213"/>
              <a:gd name="T58" fmla="*/ 2147483647 w 289"/>
              <a:gd name="T59" fmla="*/ 2147483647 h 213"/>
              <a:gd name="T60" fmla="*/ 2147483647 w 289"/>
              <a:gd name="T61" fmla="*/ 2147483647 h 213"/>
              <a:gd name="T62" fmla="*/ 2147483647 w 289"/>
              <a:gd name="T63" fmla="*/ 2147483647 h 213"/>
              <a:gd name="T64" fmla="*/ 2147483647 w 289"/>
              <a:gd name="T65" fmla="*/ 2147483647 h 213"/>
              <a:gd name="T66" fmla="*/ 2147483647 w 289"/>
              <a:gd name="T67" fmla="*/ 2147483647 h 213"/>
              <a:gd name="T68" fmla="*/ 2147483647 w 289"/>
              <a:gd name="T69" fmla="*/ 2147483647 h 213"/>
              <a:gd name="T70" fmla="*/ 2147483647 w 289"/>
              <a:gd name="T71" fmla="*/ 2147483647 h 213"/>
              <a:gd name="T72" fmla="*/ 2147483647 w 289"/>
              <a:gd name="T73" fmla="*/ 2147483647 h 213"/>
              <a:gd name="T74" fmla="*/ 2147483647 w 289"/>
              <a:gd name="T75" fmla="*/ 2147483647 h 213"/>
              <a:gd name="T76" fmla="*/ 2147483647 w 289"/>
              <a:gd name="T77" fmla="*/ 2147483647 h 213"/>
              <a:gd name="T78" fmla="*/ 2147483647 w 289"/>
              <a:gd name="T79" fmla="*/ 2147483647 h 213"/>
              <a:gd name="T80" fmla="*/ 2147483647 w 289"/>
              <a:gd name="T81" fmla="*/ 2147483647 h 213"/>
              <a:gd name="T82" fmla="*/ 2147483647 w 289"/>
              <a:gd name="T83" fmla="*/ 2147483647 h 213"/>
              <a:gd name="T84" fmla="*/ 2147483647 w 289"/>
              <a:gd name="T85" fmla="*/ 2147483647 h 213"/>
              <a:gd name="T86" fmla="*/ 2147483647 w 289"/>
              <a:gd name="T87" fmla="*/ 2147483647 h 213"/>
              <a:gd name="T88" fmla="*/ 2147483647 w 289"/>
              <a:gd name="T89" fmla="*/ 2147483647 h 213"/>
              <a:gd name="T90" fmla="*/ 2147483647 w 289"/>
              <a:gd name="T91" fmla="*/ 2147483647 h 213"/>
              <a:gd name="T92" fmla="*/ 2147483647 w 289"/>
              <a:gd name="T93" fmla="*/ 2147483647 h 213"/>
              <a:gd name="T94" fmla="*/ 2147483647 w 289"/>
              <a:gd name="T95" fmla="*/ 2147483647 h 213"/>
              <a:gd name="T96" fmla="*/ 2147483647 w 289"/>
              <a:gd name="T97" fmla="*/ 2147483647 h 2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9"/>
              <a:gd name="T148" fmla="*/ 0 h 213"/>
              <a:gd name="T149" fmla="*/ 289 w 289"/>
              <a:gd name="T150" fmla="*/ 213 h 21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9" h="213">
                <a:moveTo>
                  <a:pt x="87" y="6"/>
                </a:moveTo>
                <a:lnTo>
                  <a:pt x="88" y="9"/>
                </a:lnTo>
                <a:lnTo>
                  <a:pt x="89" y="10"/>
                </a:lnTo>
                <a:lnTo>
                  <a:pt x="95" y="9"/>
                </a:lnTo>
                <a:lnTo>
                  <a:pt x="98" y="10"/>
                </a:lnTo>
                <a:lnTo>
                  <a:pt x="101" y="12"/>
                </a:lnTo>
                <a:lnTo>
                  <a:pt x="104" y="16"/>
                </a:lnTo>
                <a:lnTo>
                  <a:pt x="114" y="34"/>
                </a:lnTo>
                <a:lnTo>
                  <a:pt x="113" y="38"/>
                </a:lnTo>
                <a:lnTo>
                  <a:pt x="109" y="35"/>
                </a:lnTo>
                <a:lnTo>
                  <a:pt x="109" y="37"/>
                </a:lnTo>
                <a:lnTo>
                  <a:pt x="109" y="40"/>
                </a:lnTo>
                <a:lnTo>
                  <a:pt x="107" y="41"/>
                </a:lnTo>
                <a:lnTo>
                  <a:pt x="97" y="41"/>
                </a:lnTo>
                <a:lnTo>
                  <a:pt x="94" y="41"/>
                </a:lnTo>
                <a:lnTo>
                  <a:pt x="94" y="43"/>
                </a:lnTo>
                <a:lnTo>
                  <a:pt x="95" y="44"/>
                </a:lnTo>
                <a:lnTo>
                  <a:pt x="113" y="54"/>
                </a:lnTo>
                <a:lnTo>
                  <a:pt x="117" y="53"/>
                </a:lnTo>
                <a:lnTo>
                  <a:pt x="117" y="50"/>
                </a:lnTo>
                <a:lnTo>
                  <a:pt x="119" y="50"/>
                </a:lnTo>
                <a:lnTo>
                  <a:pt x="122" y="48"/>
                </a:lnTo>
                <a:lnTo>
                  <a:pt x="126" y="50"/>
                </a:lnTo>
                <a:lnTo>
                  <a:pt x="128" y="53"/>
                </a:lnTo>
                <a:lnTo>
                  <a:pt x="128" y="56"/>
                </a:lnTo>
                <a:lnTo>
                  <a:pt x="125" y="60"/>
                </a:lnTo>
                <a:lnTo>
                  <a:pt x="126" y="62"/>
                </a:lnTo>
                <a:lnTo>
                  <a:pt x="135" y="56"/>
                </a:lnTo>
                <a:lnTo>
                  <a:pt x="139" y="50"/>
                </a:lnTo>
                <a:lnTo>
                  <a:pt x="138" y="44"/>
                </a:lnTo>
                <a:lnTo>
                  <a:pt x="142" y="41"/>
                </a:lnTo>
                <a:lnTo>
                  <a:pt x="145" y="35"/>
                </a:lnTo>
                <a:lnTo>
                  <a:pt x="150" y="34"/>
                </a:lnTo>
                <a:lnTo>
                  <a:pt x="152" y="34"/>
                </a:lnTo>
                <a:lnTo>
                  <a:pt x="155" y="35"/>
                </a:lnTo>
                <a:lnTo>
                  <a:pt x="163" y="32"/>
                </a:lnTo>
                <a:lnTo>
                  <a:pt x="172" y="38"/>
                </a:lnTo>
                <a:lnTo>
                  <a:pt x="179" y="40"/>
                </a:lnTo>
                <a:lnTo>
                  <a:pt x="195" y="45"/>
                </a:lnTo>
                <a:lnTo>
                  <a:pt x="202" y="47"/>
                </a:lnTo>
                <a:lnTo>
                  <a:pt x="208" y="51"/>
                </a:lnTo>
                <a:lnTo>
                  <a:pt x="214" y="54"/>
                </a:lnTo>
                <a:lnTo>
                  <a:pt x="220" y="57"/>
                </a:lnTo>
                <a:lnTo>
                  <a:pt x="224" y="62"/>
                </a:lnTo>
                <a:lnTo>
                  <a:pt x="235" y="60"/>
                </a:lnTo>
                <a:lnTo>
                  <a:pt x="237" y="62"/>
                </a:lnTo>
                <a:lnTo>
                  <a:pt x="240" y="66"/>
                </a:lnTo>
                <a:lnTo>
                  <a:pt x="242" y="70"/>
                </a:lnTo>
                <a:lnTo>
                  <a:pt x="246" y="73"/>
                </a:lnTo>
                <a:lnTo>
                  <a:pt x="254" y="76"/>
                </a:lnTo>
                <a:lnTo>
                  <a:pt x="257" y="78"/>
                </a:lnTo>
                <a:lnTo>
                  <a:pt x="265" y="85"/>
                </a:lnTo>
                <a:lnTo>
                  <a:pt x="265" y="88"/>
                </a:lnTo>
                <a:lnTo>
                  <a:pt x="262" y="91"/>
                </a:lnTo>
                <a:lnTo>
                  <a:pt x="262" y="94"/>
                </a:lnTo>
                <a:lnTo>
                  <a:pt x="265" y="97"/>
                </a:lnTo>
                <a:lnTo>
                  <a:pt x="268" y="100"/>
                </a:lnTo>
                <a:lnTo>
                  <a:pt x="270" y="106"/>
                </a:lnTo>
                <a:lnTo>
                  <a:pt x="277" y="108"/>
                </a:lnTo>
                <a:lnTo>
                  <a:pt x="289" y="110"/>
                </a:lnTo>
                <a:lnTo>
                  <a:pt x="289" y="114"/>
                </a:lnTo>
                <a:lnTo>
                  <a:pt x="289" y="120"/>
                </a:lnTo>
                <a:lnTo>
                  <a:pt x="287" y="123"/>
                </a:lnTo>
                <a:lnTo>
                  <a:pt x="284" y="135"/>
                </a:lnTo>
                <a:lnTo>
                  <a:pt x="276" y="145"/>
                </a:lnTo>
                <a:lnTo>
                  <a:pt x="284" y="158"/>
                </a:lnTo>
                <a:lnTo>
                  <a:pt x="284" y="166"/>
                </a:lnTo>
                <a:lnTo>
                  <a:pt x="286" y="171"/>
                </a:lnTo>
                <a:lnTo>
                  <a:pt x="287" y="177"/>
                </a:lnTo>
                <a:lnTo>
                  <a:pt x="287" y="183"/>
                </a:lnTo>
                <a:lnTo>
                  <a:pt x="286" y="186"/>
                </a:lnTo>
                <a:lnTo>
                  <a:pt x="261" y="196"/>
                </a:lnTo>
                <a:lnTo>
                  <a:pt x="254" y="188"/>
                </a:lnTo>
                <a:lnTo>
                  <a:pt x="242" y="176"/>
                </a:lnTo>
                <a:lnTo>
                  <a:pt x="240" y="179"/>
                </a:lnTo>
                <a:lnTo>
                  <a:pt x="239" y="180"/>
                </a:lnTo>
                <a:lnTo>
                  <a:pt x="237" y="185"/>
                </a:lnTo>
                <a:lnTo>
                  <a:pt x="229" y="186"/>
                </a:lnTo>
                <a:lnTo>
                  <a:pt x="226" y="189"/>
                </a:lnTo>
                <a:lnTo>
                  <a:pt x="226" y="201"/>
                </a:lnTo>
                <a:lnTo>
                  <a:pt x="221" y="205"/>
                </a:lnTo>
                <a:lnTo>
                  <a:pt x="202" y="205"/>
                </a:lnTo>
                <a:lnTo>
                  <a:pt x="198" y="204"/>
                </a:lnTo>
                <a:lnTo>
                  <a:pt x="194" y="198"/>
                </a:lnTo>
                <a:lnTo>
                  <a:pt x="191" y="195"/>
                </a:lnTo>
                <a:lnTo>
                  <a:pt x="188" y="195"/>
                </a:lnTo>
                <a:lnTo>
                  <a:pt x="182" y="195"/>
                </a:lnTo>
                <a:lnTo>
                  <a:pt x="180" y="201"/>
                </a:lnTo>
                <a:lnTo>
                  <a:pt x="177" y="199"/>
                </a:lnTo>
                <a:lnTo>
                  <a:pt x="166" y="207"/>
                </a:lnTo>
                <a:lnTo>
                  <a:pt x="161" y="205"/>
                </a:lnTo>
                <a:lnTo>
                  <a:pt x="155" y="213"/>
                </a:lnTo>
                <a:lnTo>
                  <a:pt x="154" y="211"/>
                </a:lnTo>
                <a:lnTo>
                  <a:pt x="152" y="210"/>
                </a:lnTo>
                <a:lnTo>
                  <a:pt x="151" y="204"/>
                </a:lnTo>
                <a:lnTo>
                  <a:pt x="148" y="201"/>
                </a:lnTo>
                <a:lnTo>
                  <a:pt x="144" y="196"/>
                </a:lnTo>
                <a:lnTo>
                  <a:pt x="141" y="191"/>
                </a:lnTo>
                <a:lnTo>
                  <a:pt x="139" y="189"/>
                </a:lnTo>
                <a:lnTo>
                  <a:pt x="139" y="188"/>
                </a:lnTo>
                <a:lnTo>
                  <a:pt x="138" y="186"/>
                </a:lnTo>
                <a:lnTo>
                  <a:pt x="135" y="183"/>
                </a:lnTo>
                <a:lnTo>
                  <a:pt x="135" y="182"/>
                </a:lnTo>
                <a:lnTo>
                  <a:pt x="132" y="182"/>
                </a:lnTo>
                <a:lnTo>
                  <a:pt x="129" y="180"/>
                </a:lnTo>
                <a:lnTo>
                  <a:pt x="128" y="180"/>
                </a:lnTo>
                <a:lnTo>
                  <a:pt x="126" y="182"/>
                </a:lnTo>
                <a:lnTo>
                  <a:pt x="125" y="182"/>
                </a:lnTo>
                <a:lnTo>
                  <a:pt x="122" y="179"/>
                </a:lnTo>
                <a:lnTo>
                  <a:pt x="122" y="177"/>
                </a:lnTo>
                <a:lnTo>
                  <a:pt x="122" y="173"/>
                </a:lnTo>
                <a:lnTo>
                  <a:pt x="122" y="169"/>
                </a:lnTo>
                <a:lnTo>
                  <a:pt x="120" y="166"/>
                </a:lnTo>
                <a:lnTo>
                  <a:pt x="120" y="163"/>
                </a:lnTo>
                <a:lnTo>
                  <a:pt x="117" y="160"/>
                </a:lnTo>
                <a:lnTo>
                  <a:pt x="116" y="157"/>
                </a:lnTo>
                <a:lnTo>
                  <a:pt x="113" y="155"/>
                </a:lnTo>
                <a:lnTo>
                  <a:pt x="110" y="151"/>
                </a:lnTo>
                <a:lnTo>
                  <a:pt x="107" y="149"/>
                </a:lnTo>
                <a:lnTo>
                  <a:pt x="104" y="148"/>
                </a:lnTo>
                <a:lnTo>
                  <a:pt x="101" y="149"/>
                </a:lnTo>
                <a:lnTo>
                  <a:pt x="100" y="148"/>
                </a:lnTo>
                <a:lnTo>
                  <a:pt x="97" y="147"/>
                </a:lnTo>
                <a:lnTo>
                  <a:pt x="94" y="145"/>
                </a:lnTo>
                <a:lnTo>
                  <a:pt x="89" y="141"/>
                </a:lnTo>
                <a:lnTo>
                  <a:pt x="84" y="141"/>
                </a:lnTo>
                <a:lnTo>
                  <a:pt x="81" y="139"/>
                </a:lnTo>
                <a:lnTo>
                  <a:pt x="78" y="136"/>
                </a:lnTo>
                <a:lnTo>
                  <a:pt x="76" y="136"/>
                </a:lnTo>
                <a:lnTo>
                  <a:pt x="75" y="136"/>
                </a:lnTo>
                <a:lnTo>
                  <a:pt x="75" y="135"/>
                </a:lnTo>
                <a:lnTo>
                  <a:pt x="73" y="135"/>
                </a:lnTo>
                <a:lnTo>
                  <a:pt x="72" y="133"/>
                </a:lnTo>
                <a:lnTo>
                  <a:pt x="72" y="132"/>
                </a:lnTo>
                <a:lnTo>
                  <a:pt x="70" y="128"/>
                </a:lnTo>
                <a:lnTo>
                  <a:pt x="69" y="126"/>
                </a:lnTo>
                <a:lnTo>
                  <a:pt x="67" y="122"/>
                </a:lnTo>
                <a:lnTo>
                  <a:pt x="67" y="119"/>
                </a:lnTo>
                <a:lnTo>
                  <a:pt x="66" y="116"/>
                </a:lnTo>
                <a:lnTo>
                  <a:pt x="65" y="116"/>
                </a:lnTo>
                <a:lnTo>
                  <a:pt x="62" y="114"/>
                </a:lnTo>
                <a:lnTo>
                  <a:pt x="62" y="111"/>
                </a:lnTo>
                <a:lnTo>
                  <a:pt x="60" y="108"/>
                </a:lnTo>
                <a:lnTo>
                  <a:pt x="59" y="104"/>
                </a:lnTo>
                <a:lnTo>
                  <a:pt x="57" y="101"/>
                </a:lnTo>
                <a:lnTo>
                  <a:pt x="51" y="95"/>
                </a:lnTo>
                <a:lnTo>
                  <a:pt x="44" y="89"/>
                </a:lnTo>
                <a:lnTo>
                  <a:pt x="41" y="88"/>
                </a:lnTo>
                <a:lnTo>
                  <a:pt x="40" y="86"/>
                </a:lnTo>
                <a:lnTo>
                  <a:pt x="37" y="86"/>
                </a:lnTo>
                <a:lnTo>
                  <a:pt x="32" y="86"/>
                </a:lnTo>
                <a:lnTo>
                  <a:pt x="28" y="85"/>
                </a:lnTo>
                <a:lnTo>
                  <a:pt x="26" y="84"/>
                </a:lnTo>
                <a:lnTo>
                  <a:pt x="25" y="84"/>
                </a:lnTo>
                <a:lnTo>
                  <a:pt x="21" y="82"/>
                </a:lnTo>
                <a:lnTo>
                  <a:pt x="18" y="81"/>
                </a:lnTo>
                <a:lnTo>
                  <a:pt x="12" y="78"/>
                </a:lnTo>
                <a:lnTo>
                  <a:pt x="7" y="76"/>
                </a:lnTo>
                <a:lnTo>
                  <a:pt x="3" y="72"/>
                </a:lnTo>
                <a:lnTo>
                  <a:pt x="2" y="72"/>
                </a:lnTo>
                <a:lnTo>
                  <a:pt x="0" y="67"/>
                </a:lnTo>
                <a:lnTo>
                  <a:pt x="0" y="63"/>
                </a:lnTo>
                <a:lnTo>
                  <a:pt x="2" y="62"/>
                </a:lnTo>
                <a:lnTo>
                  <a:pt x="4" y="62"/>
                </a:lnTo>
                <a:lnTo>
                  <a:pt x="6" y="59"/>
                </a:lnTo>
                <a:lnTo>
                  <a:pt x="7" y="54"/>
                </a:lnTo>
                <a:lnTo>
                  <a:pt x="7" y="50"/>
                </a:lnTo>
                <a:lnTo>
                  <a:pt x="7" y="47"/>
                </a:lnTo>
                <a:lnTo>
                  <a:pt x="9" y="45"/>
                </a:lnTo>
                <a:lnTo>
                  <a:pt x="13" y="35"/>
                </a:lnTo>
                <a:lnTo>
                  <a:pt x="16" y="31"/>
                </a:lnTo>
                <a:lnTo>
                  <a:pt x="21" y="26"/>
                </a:lnTo>
                <a:lnTo>
                  <a:pt x="26" y="22"/>
                </a:lnTo>
                <a:lnTo>
                  <a:pt x="28" y="19"/>
                </a:lnTo>
                <a:lnTo>
                  <a:pt x="28" y="18"/>
                </a:lnTo>
                <a:lnTo>
                  <a:pt x="25" y="16"/>
                </a:lnTo>
                <a:lnTo>
                  <a:pt x="24" y="15"/>
                </a:lnTo>
                <a:lnTo>
                  <a:pt x="24" y="12"/>
                </a:lnTo>
                <a:lnTo>
                  <a:pt x="24" y="7"/>
                </a:lnTo>
                <a:lnTo>
                  <a:pt x="28" y="7"/>
                </a:lnTo>
                <a:lnTo>
                  <a:pt x="31" y="6"/>
                </a:lnTo>
                <a:lnTo>
                  <a:pt x="34" y="6"/>
                </a:lnTo>
                <a:lnTo>
                  <a:pt x="38" y="6"/>
                </a:lnTo>
                <a:lnTo>
                  <a:pt x="41" y="3"/>
                </a:lnTo>
                <a:lnTo>
                  <a:pt x="45" y="3"/>
                </a:lnTo>
                <a:lnTo>
                  <a:pt x="50" y="4"/>
                </a:lnTo>
                <a:lnTo>
                  <a:pt x="54" y="3"/>
                </a:lnTo>
                <a:lnTo>
                  <a:pt x="59" y="4"/>
                </a:lnTo>
                <a:lnTo>
                  <a:pt x="65" y="0"/>
                </a:lnTo>
                <a:lnTo>
                  <a:pt x="67" y="4"/>
                </a:lnTo>
                <a:lnTo>
                  <a:pt x="70" y="7"/>
                </a:lnTo>
                <a:lnTo>
                  <a:pt x="78" y="3"/>
                </a:lnTo>
                <a:lnTo>
                  <a:pt x="79" y="6"/>
                </a:lnTo>
                <a:lnTo>
                  <a:pt x="84" y="7"/>
                </a:lnTo>
                <a:lnTo>
                  <a:pt x="85" y="6"/>
                </a:lnTo>
                <a:lnTo>
                  <a:pt x="87" y="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61" name="Freeform 285"/>
          <p:cNvSpPr>
            <a:spLocks/>
          </p:cNvSpPr>
          <p:nvPr/>
        </p:nvSpPr>
        <p:spPr bwMode="auto">
          <a:xfrm rot="21334256">
            <a:off x="6710046" y="4072577"/>
            <a:ext cx="552698" cy="666904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62" name="Freeform 286"/>
          <p:cNvSpPr>
            <a:spLocks/>
          </p:cNvSpPr>
          <p:nvPr/>
        </p:nvSpPr>
        <p:spPr bwMode="auto">
          <a:xfrm rot="21334256">
            <a:off x="4671319" y="3488357"/>
            <a:ext cx="851086" cy="582715"/>
          </a:xfrm>
          <a:custGeom>
            <a:avLst/>
            <a:gdLst>
              <a:gd name="T0" fmla="*/ 2147483647 w 223"/>
              <a:gd name="T1" fmla="*/ 2147483647 h 157"/>
              <a:gd name="T2" fmla="*/ 2147483647 w 223"/>
              <a:gd name="T3" fmla="*/ 2147483647 h 157"/>
              <a:gd name="T4" fmla="*/ 2147483647 w 223"/>
              <a:gd name="T5" fmla="*/ 2147483647 h 157"/>
              <a:gd name="T6" fmla="*/ 2147483647 w 223"/>
              <a:gd name="T7" fmla="*/ 2147483647 h 157"/>
              <a:gd name="T8" fmla="*/ 2147483647 w 223"/>
              <a:gd name="T9" fmla="*/ 2147483647 h 157"/>
              <a:gd name="T10" fmla="*/ 2147483647 w 223"/>
              <a:gd name="T11" fmla="*/ 2147483647 h 157"/>
              <a:gd name="T12" fmla="*/ 2147483647 w 223"/>
              <a:gd name="T13" fmla="*/ 2147483647 h 157"/>
              <a:gd name="T14" fmla="*/ 2147483647 w 223"/>
              <a:gd name="T15" fmla="*/ 2147483647 h 157"/>
              <a:gd name="T16" fmla="*/ 2147483647 w 223"/>
              <a:gd name="T17" fmla="*/ 2147483647 h 157"/>
              <a:gd name="T18" fmla="*/ 2147483647 w 223"/>
              <a:gd name="T19" fmla="*/ 2147483647 h 157"/>
              <a:gd name="T20" fmla="*/ 2147483647 w 223"/>
              <a:gd name="T21" fmla="*/ 2147483647 h 157"/>
              <a:gd name="T22" fmla="*/ 2147483647 w 223"/>
              <a:gd name="T23" fmla="*/ 2147483647 h 157"/>
              <a:gd name="T24" fmla="*/ 2147483647 w 223"/>
              <a:gd name="T25" fmla="*/ 2147483647 h 157"/>
              <a:gd name="T26" fmla="*/ 2147483647 w 223"/>
              <a:gd name="T27" fmla="*/ 2147483647 h 157"/>
              <a:gd name="T28" fmla="*/ 2147483647 w 223"/>
              <a:gd name="T29" fmla="*/ 2147483647 h 157"/>
              <a:gd name="T30" fmla="*/ 2147483647 w 223"/>
              <a:gd name="T31" fmla="*/ 2147483647 h 157"/>
              <a:gd name="T32" fmla="*/ 2147483647 w 223"/>
              <a:gd name="T33" fmla="*/ 2147483647 h 157"/>
              <a:gd name="T34" fmla="*/ 2147483647 w 223"/>
              <a:gd name="T35" fmla="*/ 2147483647 h 157"/>
              <a:gd name="T36" fmla="*/ 2147483647 w 223"/>
              <a:gd name="T37" fmla="*/ 2147483647 h 157"/>
              <a:gd name="T38" fmla="*/ 2147483647 w 223"/>
              <a:gd name="T39" fmla="*/ 2147483647 h 157"/>
              <a:gd name="T40" fmla="*/ 2147483647 w 223"/>
              <a:gd name="T41" fmla="*/ 2147483647 h 157"/>
              <a:gd name="T42" fmla="*/ 2147483647 w 223"/>
              <a:gd name="T43" fmla="*/ 2147483647 h 157"/>
              <a:gd name="T44" fmla="*/ 2147483647 w 223"/>
              <a:gd name="T45" fmla="*/ 2147483647 h 157"/>
              <a:gd name="T46" fmla="*/ 2147483647 w 223"/>
              <a:gd name="T47" fmla="*/ 2147483647 h 157"/>
              <a:gd name="T48" fmla="*/ 2147483647 w 223"/>
              <a:gd name="T49" fmla="*/ 2147483647 h 157"/>
              <a:gd name="T50" fmla="*/ 2147483647 w 223"/>
              <a:gd name="T51" fmla="*/ 2147483647 h 157"/>
              <a:gd name="T52" fmla="*/ 2147483647 w 223"/>
              <a:gd name="T53" fmla="*/ 2147483647 h 157"/>
              <a:gd name="T54" fmla="*/ 2147483647 w 223"/>
              <a:gd name="T55" fmla="*/ 2147483647 h 157"/>
              <a:gd name="T56" fmla="*/ 2147483647 w 223"/>
              <a:gd name="T57" fmla="*/ 2147483647 h 157"/>
              <a:gd name="T58" fmla="*/ 2147483647 w 223"/>
              <a:gd name="T59" fmla="*/ 2147483647 h 157"/>
              <a:gd name="T60" fmla="*/ 2147483647 w 223"/>
              <a:gd name="T61" fmla="*/ 2147483647 h 157"/>
              <a:gd name="T62" fmla="*/ 2147483647 w 223"/>
              <a:gd name="T63" fmla="*/ 2147483647 h 157"/>
              <a:gd name="T64" fmla="*/ 2147483647 w 223"/>
              <a:gd name="T65" fmla="*/ 2147483647 h 157"/>
              <a:gd name="T66" fmla="*/ 2147483647 w 223"/>
              <a:gd name="T67" fmla="*/ 2147483647 h 157"/>
              <a:gd name="T68" fmla="*/ 2147483647 w 223"/>
              <a:gd name="T69" fmla="*/ 2147483647 h 157"/>
              <a:gd name="T70" fmla="*/ 2147483647 w 223"/>
              <a:gd name="T71" fmla="*/ 2147483647 h 157"/>
              <a:gd name="T72" fmla="*/ 2147483647 w 223"/>
              <a:gd name="T73" fmla="*/ 2147483647 h 157"/>
              <a:gd name="T74" fmla="*/ 2147483647 w 223"/>
              <a:gd name="T75" fmla="*/ 2147483647 h 157"/>
              <a:gd name="T76" fmla="*/ 2147483647 w 223"/>
              <a:gd name="T77" fmla="*/ 2147483647 h 157"/>
              <a:gd name="T78" fmla="*/ 2147483647 w 223"/>
              <a:gd name="T79" fmla="*/ 2147483647 h 157"/>
              <a:gd name="T80" fmla="*/ 2147483647 w 223"/>
              <a:gd name="T81" fmla="*/ 2147483647 h 157"/>
              <a:gd name="T82" fmla="*/ 2147483647 w 223"/>
              <a:gd name="T83" fmla="*/ 2147483647 h 157"/>
              <a:gd name="T84" fmla="*/ 2147483647 w 223"/>
              <a:gd name="T85" fmla="*/ 2147483647 h 157"/>
              <a:gd name="T86" fmla="*/ 2147483647 w 223"/>
              <a:gd name="T87" fmla="*/ 2147483647 h 157"/>
              <a:gd name="T88" fmla="*/ 2147483647 w 223"/>
              <a:gd name="T89" fmla="*/ 2147483647 h 157"/>
              <a:gd name="T90" fmla="*/ 2147483647 w 223"/>
              <a:gd name="T91" fmla="*/ 2147483647 h 157"/>
              <a:gd name="T92" fmla="*/ 2147483647 w 223"/>
              <a:gd name="T93" fmla="*/ 0 h 157"/>
              <a:gd name="T94" fmla="*/ 2147483647 w 223"/>
              <a:gd name="T95" fmla="*/ 2147483647 h 157"/>
              <a:gd name="T96" fmla="*/ 2147483647 w 223"/>
              <a:gd name="T97" fmla="*/ 2147483647 h 157"/>
              <a:gd name="T98" fmla="*/ 2147483647 w 223"/>
              <a:gd name="T99" fmla="*/ 2147483647 h 15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57"/>
              <a:gd name="T152" fmla="*/ 223 w 223"/>
              <a:gd name="T153" fmla="*/ 157 h 15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57">
                <a:moveTo>
                  <a:pt x="195" y="1"/>
                </a:moveTo>
                <a:lnTo>
                  <a:pt x="202" y="0"/>
                </a:lnTo>
                <a:lnTo>
                  <a:pt x="205" y="4"/>
                </a:lnTo>
                <a:lnTo>
                  <a:pt x="204" y="17"/>
                </a:lnTo>
                <a:lnTo>
                  <a:pt x="207" y="17"/>
                </a:lnTo>
                <a:lnTo>
                  <a:pt x="207" y="39"/>
                </a:lnTo>
                <a:lnTo>
                  <a:pt x="210" y="42"/>
                </a:lnTo>
                <a:lnTo>
                  <a:pt x="208" y="63"/>
                </a:lnTo>
                <a:lnTo>
                  <a:pt x="207" y="63"/>
                </a:lnTo>
                <a:lnTo>
                  <a:pt x="207" y="85"/>
                </a:lnTo>
                <a:lnTo>
                  <a:pt x="208" y="86"/>
                </a:lnTo>
                <a:lnTo>
                  <a:pt x="216" y="83"/>
                </a:lnTo>
                <a:lnTo>
                  <a:pt x="217" y="82"/>
                </a:lnTo>
                <a:lnTo>
                  <a:pt x="218" y="80"/>
                </a:lnTo>
                <a:lnTo>
                  <a:pt x="220" y="82"/>
                </a:lnTo>
                <a:lnTo>
                  <a:pt x="221" y="79"/>
                </a:lnTo>
                <a:lnTo>
                  <a:pt x="223" y="77"/>
                </a:lnTo>
                <a:lnTo>
                  <a:pt x="221" y="88"/>
                </a:lnTo>
                <a:lnTo>
                  <a:pt x="223" y="89"/>
                </a:lnTo>
                <a:lnTo>
                  <a:pt x="213" y="111"/>
                </a:lnTo>
                <a:lnTo>
                  <a:pt x="223" y="117"/>
                </a:lnTo>
                <a:lnTo>
                  <a:pt x="211" y="136"/>
                </a:lnTo>
                <a:lnTo>
                  <a:pt x="214" y="138"/>
                </a:lnTo>
                <a:lnTo>
                  <a:pt x="208" y="149"/>
                </a:lnTo>
                <a:lnTo>
                  <a:pt x="207" y="148"/>
                </a:lnTo>
                <a:lnTo>
                  <a:pt x="207" y="146"/>
                </a:lnTo>
                <a:lnTo>
                  <a:pt x="207" y="148"/>
                </a:lnTo>
                <a:lnTo>
                  <a:pt x="205" y="148"/>
                </a:lnTo>
                <a:lnTo>
                  <a:pt x="205" y="149"/>
                </a:lnTo>
                <a:lnTo>
                  <a:pt x="204" y="151"/>
                </a:lnTo>
                <a:lnTo>
                  <a:pt x="202" y="149"/>
                </a:lnTo>
                <a:lnTo>
                  <a:pt x="199" y="149"/>
                </a:lnTo>
                <a:lnTo>
                  <a:pt x="198" y="151"/>
                </a:lnTo>
                <a:lnTo>
                  <a:pt x="196" y="149"/>
                </a:lnTo>
                <a:lnTo>
                  <a:pt x="194" y="151"/>
                </a:lnTo>
                <a:lnTo>
                  <a:pt x="192" y="152"/>
                </a:lnTo>
                <a:lnTo>
                  <a:pt x="191" y="152"/>
                </a:lnTo>
                <a:lnTo>
                  <a:pt x="189" y="151"/>
                </a:lnTo>
                <a:lnTo>
                  <a:pt x="188" y="151"/>
                </a:lnTo>
                <a:lnTo>
                  <a:pt x="186" y="154"/>
                </a:lnTo>
                <a:lnTo>
                  <a:pt x="183" y="152"/>
                </a:lnTo>
                <a:lnTo>
                  <a:pt x="182" y="152"/>
                </a:lnTo>
                <a:lnTo>
                  <a:pt x="180" y="152"/>
                </a:lnTo>
                <a:lnTo>
                  <a:pt x="179" y="152"/>
                </a:lnTo>
                <a:lnTo>
                  <a:pt x="177" y="152"/>
                </a:lnTo>
                <a:lnTo>
                  <a:pt x="176" y="154"/>
                </a:lnTo>
                <a:lnTo>
                  <a:pt x="174" y="155"/>
                </a:lnTo>
                <a:lnTo>
                  <a:pt x="173" y="155"/>
                </a:lnTo>
                <a:lnTo>
                  <a:pt x="170" y="157"/>
                </a:lnTo>
                <a:lnTo>
                  <a:pt x="169" y="155"/>
                </a:lnTo>
                <a:lnTo>
                  <a:pt x="169" y="152"/>
                </a:lnTo>
                <a:lnTo>
                  <a:pt x="169" y="151"/>
                </a:lnTo>
                <a:lnTo>
                  <a:pt x="167" y="151"/>
                </a:lnTo>
                <a:lnTo>
                  <a:pt x="166" y="151"/>
                </a:lnTo>
                <a:lnTo>
                  <a:pt x="163" y="151"/>
                </a:lnTo>
                <a:lnTo>
                  <a:pt x="158" y="151"/>
                </a:lnTo>
                <a:lnTo>
                  <a:pt x="157" y="151"/>
                </a:lnTo>
                <a:lnTo>
                  <a:pt x="154" y="152"/>
                </a:lnTo>
                <a:lnTo>
                  <a:pt x="152" y="154"/>
                </a:lnTo>
                <a:lnTo>
                  <a:pt x="152" y="151"/>
                </a:lnTo>
                <a:lnTo>
                  <a:pt x="151" y="146"/>
                </a:lnTo>
                <a:lnTo>
                  <a:pt x="150" y="145"/>
                </a:lnTo>
                <a:lnTo>
                  <a:pt x="148" y="145"/>
                </a:lnTo>
                <a:lnTo>
                  <a:pt x="147" y="145"/>
                </a:lnTo>
                <a:lnTo>
                  <a:pt x="144" y="146"/>
                </a:lnTo>
                <a:lnTo>
                  <a:pt x="141" y="146"/>
                </a:lnTo>
                <a:lnTo>
                  <a:pt x="141" y="145"/>
                </a:lnTo>
                <a:lnTo>
                  <a:pt x="142" y="143"/>
                </a:lnTo>
                <a:lnTo>
                  <a:pt x="144" y="143"/>
                </a:lnTo>
                <a:lnTo>
                  <a:pt x="145" y="143"/>
                </a:lnTo>
                <a:lnTo>
                  <a:pt x="145" y="142"/>
                </a:lnTo>
                <a:lnTo>
                  <a:pt x="142" y="140"/>
                </a:lnTo>
                <a:lnTo>
                  <a:pt x="141" y="140"/>
                </a:lnTo>
                <a:lnTo>
                  <a:pt x="139" y="140"/>
                </a:lnTo>
                <a:lnTo>
                  <a:pt x="139" y="142"/>
                </a:lnTo>
                <a:lnTo>
                  <a:pt x="138" y="142"/>
                </a:lnTo>
                <a:lnTo>
                  <a:pt x="138" y="139"/>
                </a:lnTo>
                <a:lnTo>
                  <a:pt x="136" y="139"/>
                </a:lnTo>
                <a:lnTo>
                  <a:pt x="135" y="140"/>
                </a:lnTo>
                <a:lnTo>
                  <a:pt x="135" y="139"/>
                </a:lnTo>
                <a:lnTo>
                  <a:pt x="133" y="139"/>
                </a:lnTo>
                <a:lnTo>
                  <a:pt x="132" y="138"/>
                </a:lnTo>
                <a:lnTo>
                  <a:pt x="131" y="139"/>
                </a:lnTo>
                <a:lnTo>
                  <a:pt x="129" y="139"/>
                </a:lnTo>
                <a:lnTo>
                  <a:pt x="129" y="138"/>
                </a:lnTo>
                <a:lnTo>
                  <a:pt x="128" y="136"/>
                </a:lnTo>
                <a:lnTo>
                  <a:pt x="126" y="135"/>
                </a:lnTo>
                <a:lnTo>
                  <a:pt x="123" y="133"/>
                </a:lnTo>
                <a:lnTo>
                  <a:pt x="122" y="133"/>
                </a:lnTo>
                <a:lnTo>
                  <a:pt x="120" y="133"/>
                </a:lnTo>
                <a:lnTo>
                  <a:pt x="117" y="130"/>
                </a:lnTo>
                <a:lnTo>
                  <a:pt x="116" y="129"/>
                </a:lnTo>
                <a:lnTo>
                  <a:pt x="114" y="129"/>
                </a:lnTo>
                <a:lnTo>
                  <a:pt x="113" y="129"/>
                </a:lnTo>
                <a:lnTo>
                  <a:pt x="111" y="130"/>
                </a:lnTo>
                <a:lnTo>
                  <a:pt x="109" y="129"/>
                </a:lnTo>
                <a:lnTo>
                  <a:pt x="107" y="127"/>
                </a:lnTo>
                <a:lnTo>
                  <a:pt x="106" y="124"/>
                </a:lnTo>
                <a:lnTo>
                  <a:pt x="104" y="123"/>
                </a:lnTo>
                <a:lnTo>
                  <a:pt x="103" y="123"/>
                </a:lnTo>
                <a:lnTo>
                  <a:pt x="101" y="124"/>
                </a:lnTo>
                <a:lnTo>
                  <a:pt x="100" y="124"/>
                </a:lnTo>
                <a:lnTo>
                  <a:pt x="100" y="121"/>
                </a:lnTo>
                <a:lnTo>
                  <a:pt x="98" y="121"/>
                </a:lnTo>
                <a:lnTo>
                  <a:pt x="94" y="120"/>
                </a:lnTo>
                <a:lnTo>
                  <a:pt x="94" y="118"/>
                </a:lnTo>
                <a:lnTo>
                  <a:pt x="92" y="117"/>
                </a:lnTo>
                <a:lnTo>
                  <a:pt x="91" y="117"/>
                </a:lnTo>
                <a:lnTo>
                  <a:pt x="89" y="117"/>
                </a:lnTo>
                <a:lnTo>
                  <a:pt x="89" y="116"/>
                </a:lnTo>
                <a:lnTo>
                  <a:pt x="92" y="113"/>
                </a:lnTo>
                <a:lnTo>
                  <a:pt x="92" y="111"/>
                </a:lnTo>
                <a:lnTo>
                  <a:pt x="94" y="111"/>
                </a:lnTo>
                <a:lnTo>
                  <a:pt x="92" y="110"/>
                </a:lnTo>
                <a:lnTo>
                  <a:pt x="91" y="107"/>
                </a:lnTo>
                <a:lnTo>
                  <a:pt x="88" y="104"/>
                </a:lnTo>
                <a:lnTo>
                  <a:pt x="87" y="101"/>
                </a:lnTo>
                <a:lnTo>
                  <a:pt x="87" y="99"/>
                </a:lnTo>
                <a:lnTo>
                  <a:pt x="85" y="99"/>
                </a:lnTo>
                <a:lnTo>
                  <a:pt x="82" y="98"/>
                </a:lnTo>
                <a:lnTo>
                  <a:pt x="81" y="97"/>
                </a:lnTo>
                <a:lnTo>
                  <a:pt x="78" y="95"/>
                </a:lnTo>
                <a:lnTo>
                  <a:pt x="78" y="94"/>
                </a:lnTo>
                <a:lnTo>
                  <a:pt x="75" y="94"/>
                </a:lnTo>
                <a:lnTo>
                  <a:pt x="73" y="94"/>
                </a:lnTo>
                <a:lnTo>
                  <a:pt x="70" y="95"/>
                </a:lnTo>
                <a:lnTo>
                  <a:pt x="66" y="98"/>
                </a:lnTo>
                <a:lnTo>
                  <a:pt x="63" y="99"/>
                </a:lnTo>
                <a:lnTo>
                  <a:pt x="62" y="99"/>
                </a:lnTo>
                <a:lnTo>
                  <a:pt x="57" y="99"/>
                </a:lnTo>
                <a:lnTo>
                  <a:pt x="56" y="101"/>
                </a:lnTo>
                <a:lnTo>
                  <a:pt x="53" y="101"/>
                </a:lnTo>
                <a:lnTo>
                  <a:pt x="53" y="102"/>
                </a:lnTo>
                <a:lnTo>
                  <a:pt x="51" y="102"/>
                </a:lnTo>
                <a:lnTo>
                  <a:pt x="50" y="105"/>
                </a:lnTo>
                <a:lnTo>
                  <a:pt x="50" y="107"/>
                </a:lnTo>
                <a:lnTo>
                  <a:pt x="50" y="110"/>
                </a:lnTo>
                <a:lnTo>
                  <a:pt x="50" y="111"/>
                </a:lnTo>
                <a:lnTo>
                  <a:pt x="50" y="113"/>
                </a:lnTo>
                <a:lnTo>
                  <a:pt x="48" y="113"/>
                </a:lnTo>
                <a:lnTo>
                  <a:pt x="46" y="113"/>
                </a:lnTo>
                <a:lnTo>
                  <a:pt x="44" y="113"/>
                </a:lnTo>
                <a:lnTo>
                  <a:pt x="43" y="114"/>
                </a:lnTo>
                <a:lnTo>
                  <a:pt x="41" y="114"/>
                </a:lnTo>
                <a:lnTo>
                  <a:pt x="40" y="116"/>
                </a:lnTo>
                <a:lnTo>
                  <a:pt x="34" y="108"/>
                </a:lnTo>
                <a:lnTo>
                  <a:pt x="38" y="105"/>
                </a:lnTo>
                <a:lnTo>
                  <a:pt x="40" y="79"/>
                </a:lnTo>
                <a:lnTo>
                  <a:pt x="4" y="77"/>
                </a:lnTo>
                <a:lnTo>
                  <a:pt x="6" y="75"/>
                </a:lnTo>
                <a:lnTo>
                  <a:pt x="3" y="75"/>
                </a:lnTo>
                <a:lnTo>
                  <a:pt x="4" y="64"/>
                </a:lnTo>
                <a:lnTo>
                  <a:pt x="0" y="63"/>
                </a:lnTo>
                <a:lnTo>
                  <a:pt x="0" y="60"/>
                </a:lnTo>
                <a:lnTo>
                  <a:pt x="2" y="58"/>
                </a:lnTo>
                <a:lnTo>
                  <a:pt x="4" y="60"/>
                </a:lnTo>
                <a:lnTo>
                  <a:pt x="6" y="53"/>
                </a:lnTo>
                <a:lnTo>
                  <a:pt x="18" y="53"/>
                </a:lnTo>
                <a:lnTo>
                  <a:pt x="32" y="54"/>
                </a:lnTo>
                <a:lnTo>
                  <a:pt x="34" y="50"/>
                </a:lnTo>
                <a:lnTo>
                  <a:pt x="46" y="50"/>
                </a:lnTo>
                <a:lnTo>
                  <a:pt x="47" y="31"/>
                </a:lnTo>
                <a:lnTo>
                  <a:pt x="66" y="32"/>
                </a:lnTo>
                <a:lnTo>
                  <a:pt x="66" y="31"/>
                </a:lnTo>
                <a:lnTo>
                  <a:pt x="66" y="28"/>
                </a:lnTo>
                <a:lnTo>
                  <a:pt x="69" y="28"/>
                </a:lnTo>
                <a:lnTo>
                  <a:pt x="70" y="26"/>
                </a:lnTo>
                <a:lnTo>
                  <a:pt x="72" y="25"/>
                </a:lnTo>
                <a:lnTo>
                  <a:pt x="76" y="29"/>
                </a:lnTo>
                <a:lnTo>
                  <a:pt x="78" y="29"/>
                </a:lnTo>
                <a:lnTo>
                  <a:pt x="79" y="0"/>
                </a:lnTo>
                <a:lnTo>
                  <a:pt x="94" y="0"/>
                </a:lnTo>
                <a:lnTo>
                  <a:pt x="125" y="3"/>
                </a:lnTo>
                <a:lnTo>
                  <a:pt x="125" y="6"/>
                </a:lnTo>
                <a:lnTo>
                  <a:pt x="151" y="9"/>
                </a:lnTo>
                <a:lnTo>
                  <a:pt x="151" y="13"/>
                </a:lnTo>
                <a:lnTo>
                  <a:pt x="158" y="13"/>
                </a:lnTo>
                <a:lnTo>
                  <a:pt x="160" y="9"/>
                </a:lnTo>
                <a:lnTo>
                  <a:pt x="183" y="10"/>
                </a:lnTo>
                <a:lnTo>
                  <a:pt x="185" y="6"/>
                </a:lnTo>
                <a:lnTo>
                  <a:pt x="186" y="1"/>
                </a:lnTo>
                <a:lnTo>
                  <a:pt x="191" y="3"/>
                </a:lnTo>
                <a:lnTo>
                  <a:pt x="195" y="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3" name="Freeform 287"/>
          <p:cNvSpPr>
            <a:spLocks noEditPoints="1"/>
          </p:cNvSpPr>
          <p:nvPr/>
        </p:nvSpPr>
        <p:spPr bwMode="auto">
          <a:xfrm rot="21334256">
            <a:off x="3585055" y="1235429"/>
            <a:ext cx="659157" cy="821818"/>
          </a:xfrm>
          <a:custGeom>
            <a:avLst/>
            <a:gdLst>
              <a:gd name="T0" fmla="*/ 2147483647 w 160"/>
              <a:gd name="T1" fmla="*/ 2147483647 h 211"/>
              <a:gd name="T2" fmla="*/ 2147483647 w 160"/>
              <a:gd name="T3" fmla="*/ 2147483647 h 211"/>
              <a:gd name="T4" fmla="*/ 2147483647 w 160"/>
              <a:gd name="T5" fmla="*/ 2147483647 h 211"/>
              <a:gd name="T6" fmla="*/ 2147483647 w 160"/>
              <a:gd name="T7" fmla="*/ 2147483647 h 211"/>
              <a:gd name="T8" fmla="*/ 2147483647 w 160"/>
              <a:gd name="T9" fmla="*/ 2147483647 h 211"/>
              <a:gd name="T10" fmla="*/ 2147483647 w 160"/>
              <a:gd name="T11" fmla="*/ 2147483647 h 211"/>
              <a:gd name="T12" fmla="*/ 2147483647 w 160"/>
              <a:gd name="T13" fmla="*/ 2147483647 h 211"/>
              <a:gd name="T14" fmla="*/ 2147483647 w 160"/>
              <a:gd name="T15" fmla="*/ 2147483647 h 211"/>
              <a:gd name="T16" fmla="*/ 2147483647 w 160"/>
              <a:gd name="T17" fmla="*/ 2147483647 h 211"/>
              <a:gd name="T18" fmla="*/ 2147483647 w 160"/>
              <a:gd name="T19" fmla="*/ 2147483647 h 211"/>
              <a:gd name="T20" fmla="*/ 2147483647 w 160"/>
              <a:gd name="T21" fmla="*/ 2147483647 h 211"/>
              <a:gd name="T22" fmla="*/ 2147483647 w 160"/>
              <a:gd name="T23" fmla="*/ 2147483647 h 211"/>
              <a:gd name="T24" fmla="*/ 2147483647 w 160"/>
              <a:gd name="T25" fmla="*/ 2147483647 h 211"/>
              <a:gd name="T26" fmla="*/ 2147483647 w 160"/>
              <a:gd name="T27" fmla="*/ 2147483647 h 211"/>
              <a:gd name="T28" fmla="*/ 2147483647 w 160"/>
              <a:gd name="T29" fmla="*/ 2147483647 h 211"/>
              <a:gd name="T30" fmla="*/ 2147483647 w 160"/>
              <a:gd name="T31" fmla="*/ 2147483647 h 211"/>
              <a:gd name="T32" fmla="*/ 2147483647 w 160"/>
              <a:gd name="T33" fmla="*/ 2147483647 h 211"/>
              <a:gd name="T34" fmla="*/ 2147483647 w 160"/>
              <a:gd name="T35" fmla="*/ 2147483647 h 211"/>
              <a:gd name="T36" fmla="*/ 2147483647 w 160"/>
              <a:gd name="T37" fmla="*/ 2147483647 h 211"/>
              <a:gd name="T38" fmla="*/ 2147483647 w 160"/>
              <a:gd name="T39" fmla="*/ 2147483647 h 211"/>
              <a:gd name="T40" fmla="*/ 2147483647 w 160"/>
              <a:gd name="T41" fmla="*/ 2147483647 h 211"/>
              <a:gd name="T42" fmla="*/ 2147483647 w 160"/>
              <a:gd name="T43" fmla="*/ 2147483647 h 211"/>
              <a:gd name="T44" fmla="*/ 2147483647 w 160"/>
              <a:gd name="T45" fmla="*/ 2147483647 h 211"/>
              <a:gd name="T46" fmla="*/ 2147483647 w 160"/>
              <a:gd name="T47" fmla="*/ 2147483647 h 211"/>
              <a:gd name="T48" fmla="*/ 2147483647 w 160"/>
              <a:gd name="T49" fmla="*/ 2147483647 h 211"/>
              <a:gd name="T50" fmla="*/ 2147483647 w 160"/>
              <a:gd name="T51" fmla="*/ 2147483647 h 211"/>
              <a:gd name="T52" fmla="*/ 2147483647 w 160"/>
              <a:gd name="T53" fmla="*/ 2147483647 h 211"/>
              <a:gd name="T54" fmla="*/ 2147483647 w 160"/>
              <a:gd name="T55" fmla="*/ 2147483647 h 211"/>
              <a:gd name="T56" fmla="*/ 2147483647 w 160"/>
              <a:gd name="T57" fmla="*/ 2147483647 h 211"/>
              <a:gd name="T58" fmla="*/ 2147483647 w 160"/>
              <a:gd name="T59" fmla="*/ 2147483647 h 211"/>
              <a:gd name="T60" fmla="*/ 2147483647 w 160"/>
              <a:gd name="T61" fmla="*/ 2147483647 h 211"/>
              <a:gd name="T62" fmla="*/ 2147483647 w 160"/>
              <a:gd name="T63" fmla="*/ 2147483647 h 211"/>
              <a:gd name="T64" fmla="*/ 2147483647 w 160"/>
              <a:gd name="T65" fmla="*/ 2147483647 h 211"/>
              <a:gd name="T66" fmla="*/ 2147483647 w 160"/>
              <a:gd name="T67" fmla="*/ 2147483647 h 211"/>
              <a:gd name="T68" fmla="*/ 2147483647 w 160"/>
              <a:gd name="T69" fmla="*/ 2147483647 h 211"/>
              <a:gd name="T70" fmla="*/ 2147483647 w 160"/>
              <a:gd name="T71" fmla="*/ 2147483647 h 211"/>
              <a:gd name="T72" fmla="*/ 2147483647 w 160"/>
              <a:gd name="T73" fmla="*/ 2147483647 h 211"/>
              <a:gd name="T74" fmla="*/ 2147483647 w 160"/>
              <a:gd name="T75" fmla="*/ 2147483647 h 211"/>
              <a:gd name="T76" fmla="*/ 2147483647 w 160"/>
              <a:gd name="T77" fmla="*/ 2147483647 h 211"/>
              <a:gd name="T78" fmla="*/ 0 w 160"/>
              <a:gd name="T79" fmla="*/ 2147483647 h 211"/>
              <a:gd name="T80" fmla="*/ 2147483647 w 160"/>
              <a:gd name="T81" fmla="*/ 2147483647 h 211"/>
              <a:gd name="T82" fmla="*/ 2147483647 w 160"/>
              <a:gd name="T83" fmla="*/ 2147483647 h 211"/>
              <a:gd name="T84" fmla="*/ 2147483647 w 160"/>
              <a:gd name="T85" fmla="*/ 2147483647 h 211"/>
              <a:gd name="T86" fmla="*/ 2147483647 w 160"/>
              <a:gd name="T87" fmla="*/ 0 h 211"/>
              <a:gd name="T88" fmla="*/ 2147483647 w 160"/>
              <a:gd name="T89" fmla="*/ 2147483647 h 211"/>
              <a:gd name="T90" fmla="*/ 2147483647 w 160"/>
              <a:gd name="T91" fmla="*/ 2147483647 h 211"/>
              <a:gd name="T92" fmla="*/ 2147483647 w 160"/>
              <a:gd name="T93" fmla="*/ 2147483647 h 211"/>
              <a:gd name="T94" fmla="*/ 2147483647 w 160"/>
              <a:gd name="T95" fmla="*/ 2147483647 h 211"/>
              <a:gd name="T96" fmla="*/ 2147483647 w 160"/>
              <a:gd name="T97" fmla="*/ 2147483647 h 211"/>
              <a:gd name="T98" fmla="*/ 2147483647 w 160"/>
              <a:gd name="T99" fmla="*/ 2147483647 h 21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60"/>
              <a:gd name="T151" fmla="*/ 0 h 211"/>
              <a:gd name="T152" fmla="*/ 160 w 160"/>
              <a:gd name="T153" fmla="*/ 211 h 21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60" h="211">
                <a:moveTo>
                  <a:pt x="48" y="8"/>
                </a:moveTo>
                <a:lnTo>
                  <a:pt x="53" y="10"/>
                </a:lnTo>
                <a:lnTo>
                  <a:pt x="57" y="8"/>
                </a:lnTo>
                <a:lnTo>
                  <a:pt x="70" y="5"/>
                </a:lnTo>
                <a:lnTo>
                  <a:pt x="73" y="4"/>
                </a:lnTo>
                <a:lnTo>
                  <a:pt x="79" y="4"/>
                </a:lnTo>
                <a:lnTo>
                  <a:pt x="82" y="4"/>
                </a:lnTo>
                <a:lnTo>
                  <a:pt x="87" y="5"/>
                </a:lnTo>
                <a:lnTo>
                  <a:pt x="90" y="5"/>
                </a:lnTo>
                <a:lnTo>
                  <a:pt x="88" y="7"/>
                </a:lnTo>
                <a:lnTo>
                  <a:pt x="88" y="10"/>
                </a:lnTo>
                <a:lnTo>
                  <a:pt x="88" y="16"/>
                </a:lnTo>
                <a:lnTo>
                  <a:pt x="88" y="23"/>
                </a:lnTo>
                <a:lnTo>
                  <a:pt x="88" y="26"/>
                </a:lnTo>
                <a:lnTo>
                  <a:pt x="94" y="26"/>
                </a:lnTo>
                <a:lnTo>
                  <a:pt x="100" y="26"/>
                </a:lnTo>
                <a:lnTo>
                  <a:pt x="103" y="27"/>
                </a:lnTo>
                <a:lnTo>
                  <a:pt x="109" y="27"/>
                </a:lnTo>
                <a:lnTo>
                  <a:pt x="114" y="29"/>
                </a:lnTo>
                <a:lnTo>
                  <a:pt x="119" y="29"/>
                </a:lnTo>
                <a:lnTo>
                  <a:pt x="125" y="30"/>
                </a:lnTo>
                <a:lnTo>
                  <a:pt x="132" y="30"/>
                </a:lnTo>
                <a:lnTo>
                  <a:pt x="136" y="30"/>
                </a:lnTo>
                <a:lnTo>
                  <a:pt x="141" y="30"/>
                </a:lnTo>
                <a:lnTo>
                  <a:pt x="139" y="26"/>
                </a:lnTo>
                <a:lnTo>
                  <a:pt x="141" y="25"/>
                </a:lnTo>
                <a:lnTo>
                  <a:pt x="144" y="25"/>
                </a:lnTo>
                <a:lnTo>
                  <a:pt x="150" y="25"/>
                </a:lnTo>
                <a:lnTo>
                  <a:pt x="154" y="26"/>
                </a:lnTo>
                <a:lnTo>
                  <a:pt x="158" y="25"/>
                </a:lnTo>
                <a:lnTo>
                  <a:pt x="160" y="25"/>
                </a:lnTo>
                <a:lnTo>
                  <a:pt x="160" y="29"/>
                </a:lnTo>
                <a:lnTo>
                  <a:pt x="158" y="32"/>
                </a:lnTo>
                <a:lnTo>
                  <a:pt x="154" y="32"/>
                </a:lnTo>
                <a:lnTo>
                  <a:pt x="150" y="30"/>
                </a:lnTo>
                <a:lnTo>
                  <a:pt x="148" y="32"/>
                </a:lnTo>
                <a:lnTo>
                  <a:pt x="148" y="38"/>
                </a:lnTo>
                <a:lnTo>
                  <a:pt x="148" y="42"/>
                </a:lnTo>
                <a:lnTo>
                  <a:pt x="147" y="48"/>
                </a:lnTo>
                <a:lnTo>
                  <a:pt x="147" y="54"/>
                </a:lnTo>
                <a:lnTo>
                  <a:pt x="147" y="60"/>
                </a:lnTo>
                <a:lnTo>
                  <a:pt x="145" y="68"/>
                </a:lnTo>
                <a:lnTo>
                  <a:pt x="144" y="68"/>
                </a:lnTo>
                <a:lnTo>
                  <a:pt x="136" y="74"/>
                </a:lnTo>
                <a:lnTo>
                  <a:pt x="136" y="77"/>
                </a:lnTo>
                <a:lnTo>
                  <a:pt x="136" y="82"/>
                </a:lnTo>
                <a:lnTo>
                  <a:pt x="136" y="83"/>
                </a:lnTo>
                <a:lnTo>
                  <a:pt x="136" y="85"/>
                </a:lnTo>
                <a:lnTo>
                  <a:pt x="136" y="86"/>
                </a:lnTo>
                <a:lnTo>
                  <a:pt x="136" y="88"/>
                </a:lnTo>
                <a:lnTo>
                  <a:pt x="136" y="89"/>
                </a:lnTo>
                <a:lnTo>
                  <a:pt x="136" y="90"/>
                </a:lnTo>
                <a:lnTo>
                  <a:pt x="136" y="92"/>
                </a:lnTo>
                <a:lnTo>
                  <a:pt x="136" y="95"/>
                </a:lnTo>
                <a:lnTo>
                  <a:pt x="135" y="98"/>
                </a:lnTo>
                <a:lnTo>
                  <a:pt x="136" y="99"/>
                </a:lnTo>
                <a:lnTo>
                  <a:pt x="133" y="101"/>
                </a:lnTo>
                <a:lnTo>
                  <a:pt x="133" y="102"/>
                </a:lnTo>
                <a:lnTo>
                  <a:pt x="133" y="104"/>
                </a:lnTo>
                <a:lnTo>
                  <a:pt x="133" y="107"/>
                </a:lnTo>
                <a:lnTo>
                  <a:pt x="133" y="111"/>
                </a:lnTo>
                <a:lnTo>
                  <a:pt x="133" y="118"/>
                </a:lnTo>
                <a:lnTo>
                  <a:pt x="133" y="124"/>
                </a:lnTo>
                <a:lnTo>
                  <a:pt x="132" y="131"/>
                </a:lnTo>
                <a:lnTo>
                  <a:pt x="133" y="133"/>
                </a:lnTo>
                <a:lnTo>
                  <a:pt x="131" y="137"/>
                </a:lnTo>
                <a:lnTo>
                  <a:pt x="129" y="151"/>
                </a:lnTo>
                <a:lnTo>
                  <a:pt x="100" y="149"/>
                </a:lnTo>
                <a:lnTo>
                  <a:pt x="98" y="178"/>
                </a:lnTo>
                <a:lnTo>
                  <a:pt x="97" y="178"/>
                </a:lnTo>
                <a:lnTo>
                  <a:pt x="94" y="177"/>
                </a:lnTo>
                <a:lnTo>
                  <a:pt x="90" y="177"/>
                </a:lnTo>
                <a:lnTo>
                  <a:pt x="91" y="178"/>
                </a:lnTo>
                <a:lnTo>
                  <a:pt x="92" y="178"/>
                </a:lnTo>
                <a:lnTo>
                  <a:pt x="95" y="181"/>
                </a:lnTo>
                <a:lnTo>
                  <a:pt x="98" y="181"/>
                </a:lnTo>
                <a:lnTo>
                  <a:pt x="104" y="183"/>
                </a:lnTo>
                <a:lnTo>
                  <a:pt x="109" y="184"/>
                </a:lnTo>
                <a:lnTo>
                  <a:pt x="109" y="186"/>
                </a:lnTo>
                <a:lnTo>
                  <a:pt x="107" y="189"/>
                </a:lnTo>
                <a:lnTo>
                  <a:pt x="109" y="190"/>
                </a:lnTo>
                <a:lnTo>
                  <a:pt x="104" y="190"/>
                </a:lnTo>
                <a:lnTo>
                  <a:pt x="103" y="202"/>
                </a:lnTo>
                <a:lnTo>
                  <a:pt x="101" y="209"/>
                </a:lnTo>
                <a:lnTo>
                  <a:pt x="43" y="205"/>
                </a:lnTo>
                <a:lnTo>
                  <a:pt x="43" y="211"/>
                </a:lnTo>
                <a:lnTo>
                  <a:pt x="38" y="209"/>
                </a:lnTo>
                <a:lnTo>
                  <a:pt x="34" y="209"/>
                </a:lnTo>
                <a:lnTo>
                  <a:pt x="32" y="206"/>
                </a:lnTo>
                <a:lnTo>
                  <a:pt x="29" y="206"/>
                </a:lnTo>
                <a:lnTo>
                  <a:pt x="28" y="206"/>
                </a:lnTo>
                <a:lnTo>
                  <a:pt x="26" y="203"/>
                </a:lnTo>
                <a:lnTo>
                  <a:pt x="24" y="202"/>
                </a:lnTo>
                <a:lnTo>
                  <a:pt x="19" y="202"/>
                </a:lnTo>
                <a:lnTo>
                  <a:pt x="18" y="196"/>
                </a:lnTo>
                <a:lnTo>
                  <a:pt x="16" y="196"/>
                </a:lnTo>
                <a:lnTo>
                  <a:pt x="15" y="197"/>
                </a:lnTo>
                <a:lnTo>
                  <a:pt x="13" y="199"/>
                </a:lnTo>
                <a:lnTo>
                  <a:pt x="12" y="199"/>
                </a:lnTo>
                <a:lnTo>
                  <a:pt x="16" y="155"/>
                </a:lnTo>
                <a:lnTo>
                  <a:pt x="29" y="156"/>
                </a:lnTo>
                <a:lnTo>
                  <a:pt x="31" y="149"/>
                </a:lnTo>
                <a:lnTo>
                  <a:pt x="21" y="148"/>
                </a:lnTo>
                <a:lnTo>
                  <a:pt x="24" y="126"/>
                </a:lnTo>
                <a:lnTo>
                  <a:pt x="25" y="112"/>
                </a:lnTo>
                <a:lnTo>
                  <a:pt x="21" y="111"/>
                </a:lnTo>
                <a:lnTo>
                  <a:pt x="21" y="104"/>
                </a:lnTo>
                <a:lnTo>
                  <a:pt x="16" y="102"/>
                </a:lnTo>
                <a:lnTo>
                  <a:pt x="18" y="95"/>
                </a:lnTo>
                <a:lnTo>
                  <a:pt x="21" y="96"/>
                </a:lnTo>
                <a:lnTo>
                  <a:pt x="25" y="96"/>
                </a:lnTo>
                <a:lnTo>
                  <a:pt x="28" y="98"/>
                </a:lnTo>
                <a:lnTo>
                  <a:pt x="31" y="96"/>
                </a:lnTo>
                <a:lnTo>
                  <a:pt x="34" y="96"/>
                </a:lnTo>
                <a:lnTo>
                  <a:pt x="38" y="93"/>
                </a:lnTo>
                <a:lnTo>
                  <a:pt x="43" y="92"/>
                </a:lnTo>
                <a:lnTo>
                  <a:pt x="47" y="90"/>
                </a:lnTo>
                <a:lnTo>
                  <a:pt x="48" y="92"/>
                </a:lnTo>
                <a:lnTo>
                  <a:pt x="50" y="92"/>
                </a:lnTo>
                <a:lnTo>
                  <a:pt x="53" y="90"/>
                </a:lnTo>
                <a:lnTo>
                  <a:pt x="54" y="90"/>
                </a:lnTo>
                <a:lnTo>
                  <a:pt x="56" y="90"/>
                </a:lnTo>
                <a:lnTo>
                  <a:pt x="57" y="90"/>
                </a:lnTo>
                <a:lnTo>
                  <a:pt x="57" y="86"/>
                </a:lnTo>
                <a:lnTo>
                  <a:pt x="59" y="85"/>
                </a:lnTo>
                <a:lnTo>
                  <a:pt x="59" y="80"/>
                </a:lnTo>
                <a:lnTo>
                  <a:pt x="57" y="74"/>
                </a:lnTo>
                <a:lnTo>
                  <a:pt x="54" y="68"/>
                </a:lnTo>
                <a:lnTo>
                  <a:pt x="53" y="66"/>
                </a:lnTo>
                <a:lnTo>
                  <a:pt x="46" y="61"/>
                </a:lnTo>
                <a:lnTo>
                  <a:pt x="43" y="60"/>
                </a:lnTo>
                <a:lnTo>
                  <a:pt x="34" y="52"/>
                </a:lnTo>
                <a:lnTo>
                  <a:pt x="29" y="52"/>
                </a:lnTo>
                <a:lnTo>
                  <a:pt x="26" y="52"/>
                </a:lnTo>
                <a:lnTo>
                  <a:pt x="21" y="51"/>
                </a:lnTo>
                <a:lnTo>
                  <a:pt x="18" y="49"/>
                </a:lnTo>
                <a:lnTo>
                  <a:pt x="16" y="49"/>
                </a:lnTo>
                <a:lnTo>
                  <a:pt x="13" y="49"/>
                </a:lnTo>
                <a:lnTo>
                  <a:pt x="9" y="49"/>
                </a:lnTo>
                <a:lnTo>
                  <a:pt x="6" y="49"/>
                </a:lnTo>
                <a:lnTo>
                  <a:pt x="6" y="51"/>
                </a:lnTo>
                <a:lnTo>
                  <a:pt x="5" y="52"/>
                </a:lnTo>
                <a:lnTo>
                  <a:pt x="3" y="55"/>
                </a:lnTo>
                <a:lnTo>
                  <a:pt x="3" y="57"/>
                </a:lnTo>
                <a:lnTo>
                  <a:pt x="3" y="60"/>
                </a:lnTo>
                <a:lnTo>
                  <a:pt x="3" y="63"/>
                </a:lnTo>
                <a:lnTo>
                  <a:pt x="3" y="64"/>
                </a:lnTo>
                <a:lnTo>
                  <a:pt x="2" y="63"/>
                </a:lnTo>
                <a:lnTo>
                  <a:pt x="2" y="61"/>
                </a:lnTo>
                <a:lnTo>
                  <a:pt x="0" y="57"/>
                </a:lnTo>
                <a:lnTo>
                  <a:pt x="0" y="54"/>
                </a:lnTo>
                <a:lnTo>
                  <a:pt x="2" y="48"/>
                </a:lnTo>
                <a:lnTo>
                  <a:pt x="3" y="45"/>
                </a:lnTo>
                <a:lnTo>
                  <a:pt x="5" y="41"/>
                </a:lnTo>
                <a:lnTo>
                  <a:pt x="5" y="38"/>
                </a:lnTo>
                <a:lnTo>
                  <a:pt x="7" y="30"/>
                </a:lnTo>
                <a:lnTo>
                  <a:pt x="10" y="20"/>
                </a:lnTo>
                <a:lnTo>
                  <a:pt x="15" y="14"/>
                </a:lnTo>
                <a:lnTo>
                  <a:pt x="18" y="10"/>
                </a:lnTo>
                <a:lnTo>
                  <a:pt x="19" y="8"/>
                </a:lnTo>
                <a:lnTo>
                  <a:pt x="24" y="7"/>
                </a:lnTo>
                <a:lnTo>
                  <a:pt x="26" y="5"/>
                </a:lnTo>
                <a:lnTo>
                  <a:pt x="28" y="4"/>
                </a:lnTo>
                <a:lnTo>
                  <a:pt x="31" y="1"/>
                </a:lnTo>
                <a:lnTo>
                  <a:pt x="34" y="0"/>
                </a:lnTo>
                <a:lnTo>
                  <a:pt x="37" y="0"/>
                </a:lnTo>
                <a:lnTo>
                  <a:pt x="40" y="1"/>
                </a:lnTo>
                <a:lnTo>
                  <a:pt x="43" y="4"/>
                </a:lnTo>
                <a:lnTo>
                  <a:pt x="47" y="8"/>
                </a:lnTo>
                <a:lnTo>
                  <a:pt x="48" y="8"/>
                </a:lnTo>
                <a:close/>
                <a:moveTo>
                  <a:pt x="7" y="66"/>
                </a:moveTo>
                <a:lnTo>
                  <a:pt x="7" y="67"/>
                </a:lnTo>
                <a:lnTo>
                  <a:pt x="6" y="67"/>
                </a:lnTo>
                <a:lnTo>
                  <a:pt x="6" y="66"/>
                </a:lnTo>
                <a:lnTo>
                  <a:pt x="5" y="66"/>
                </a:lnTo>
                <a:lnTo>
                  <a:pt x="6" y="64"/>
                </a:lnTo>
                <a:lnTo>
                  <a:pt x="7" y="66"/>
                </a:lnTo>
                <a:close/>
                <a:moveTo>
                  <a:pt x="10" y="68"/>
                </a:moveTo>
                <a:lnTo>
                  <a:pt x="10" y="68"/>
                </a:lnTo>
                <a:lnTo>
                  <a:pt x="9" y="68"/>
                </a:lnTo>
                <a:lnTo>
                  <a:pt x="9" y="67"/>
                </a:lnTo>
                <a:lnTo>
                  <a:pt x="10" y="67"/>
                </a:lnTo>
                <a:lnTo>
                  <a:pt x="10" y="6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5" name="Rectangle 647"/>
          <p:cNvSpPr>
            <a:spLocks noChangeArrowheads="1"/>
          </p:cNvSpPr>
          <p:nvPr/>
        </p:nvSpPr>
        <p:spPr bwMode="auto">
          <a:xfrm>
            <a:off x="3187980" y="1782130"/>
            <a:ext cx="253333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Ейский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6" name="Rectangle 656"/>
          <p:cNvSpPr>
            <a:spLocks noChangeArrowheads="1"/>
          </p:cNvSpPr>
          <p:nvPr/>
        </p:nvSpPr>
        <p:spPr bwMode="auto">
          <a:xfrm>
            <a:off x="3779794" y="4566166"/>
            <a:ext cx="3366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</a:p>
        </p:txBody>
      </p:sp>
      <p:sp>
        <p:nvSpPr>
          <p:cNvPr id="467" name="Rectangle 670"/>
          <p:cNvSpPr>
            <a:spLocks noChangeArrowheads="1"/>
          </p:cNvSpPr>
          <p:nvPr/>
        </p:nvSpPr>
        <p:spPr bwMode="auto">
          <a:xfrm>
            <a:off x="3885654" y="2332160"/>
            <a:ext cx="370960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Каневский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8" name="Rectangle 683"/>
          <p:cNvSpPr>
            <a:spLocks noChangeArrowheads="1"/>
          </p:cNvSpPr>
          <p:nvPr/>
        </p:nvSpPr>
        <p:spPr bwMode="auto">
          <a:xfrm rot="21334256">
            <a:off x="4672060" y="1692184"/>
            <a:ext cx="438624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Кущевский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9" name="Rectangle 696"/>
          <p:cNvSpPr>
            <a:spLocks noChangeArrowheads="1"/>
          </p:cNvSpPr>
          <p:nvPr/>
        </p:nvSpPr>
        <p:spPr bwMode="auto">
          <a:xfrm>
            <a:off x="4267227" y="5251251"/>
            <a:ext cx="41036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Туапсинский</a:t>
            </a:r>
          </a:p>
        </p:txBody>
      </p:sp>
      <p:sp>
        <p:nvSpPr>
          <p:cNvPr id="471" name="Rectangle 704"/>
          <p:cNvSpPr>
            <a:spLocks noChangeArrowheads="1"/>
          </p:cNvSpPr>
          <p:nvPr/>
        </p:nvSpPr>
        <p:spPr bwMode="auto">
          <a:xfrm>
            <a:off x="4238227" y="3692588"/>
            <a:ext cx="27251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Динской</a:t>
            </a:r>
          </a:p>
        </p:txBody>
      </p:sp>
      <p:sp>
        <p:nvSpPr>
          <p:cNvPr id="472" name="Rectangle 707"/>
          <p:cNvSpPr>
            <a:spLocks noChangeArrowheads="1"/>
          </p:cNvSpPr>
          <p:nvPr/>
        </p:nvSpPr>
        <p:spPr bwMode="auto">
          <a:xfrm>
            <a:off x="5408011" y="2767621"/>
            <a:ext cx="39262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Тихорецкий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4" name="Rectangle 712"/>
          <p:cNvSpPr>
            <a:spLocks noChangeArrowheads="1"/>
          </p:cNvSpPr>
          <p:nvPr/>
        </p:nvSpPr>
        <p:spPr bwMode="auto">
          <a:xfrm>
            <a:off x="4963375" y="2379752"/>
            <a:ext cx="397413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Павловский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5" name="Rectangle 718"/>
          <p:cNvSpPr>
            <a:spLocks noChangeArrowheads="1"/>
          </p:cNvSpPr>
          <p:nvPr/>
        </p:nvSpPr>
        <p:spPr bwMode="auto">
          <a:xfrm>
            <a:off x="5932976" y="5382116"/>
            <a:ext cx="426547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Мостовский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7" name="Rectangle 750"/>
          <p:cNvSpPr>
            <a:spLocks noChangeArrowheads="1"/>
          </p:cNvSpPr>
          <p:nvPr/>
        </p:nvSpPr>
        <p:spPr bwMode="auto">
          <a:xfrm>
            <a:off x="4783521" y="5043031"/>
            <a:ext cx="43762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Апшеронский</a:t>
            </a:r>
          </a:p>
        </p:txBody>
      </p:sp>
      <p:sp>
        <p:nvSpPr>
          <p:cNvPr id="478" name="Rectangle 760"/>
          <p:cNvSpPr>
            <a:spLocks noChangeArrowheads="1"/>
          </p:cNvSpPr>
          <p:nvPr/>
        </p:nvSpPr>
        <p:spPr bwMode="auto">
          <a:xfrm>
            <a:off x="3278317" y="4356079"/>
            <a:ext cx="34297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</a:p>
        </p:txBody>
      </p:sp>
      <p:sp>
        <p:nvSpPr>
          <p:cNvPr id="479" name="Rectangle 793"/>
          <p:cNvSpPr>
            <a:spLocks noChangeArrowheads="1"/>
          </p:cNvSpPr>
          <p:nvPr/>
        </p:nvSpPr>
        <p:spPr bwMode="auto">
          <a:xfrm>
            <a:off x="5612564" y="2531502"/>
            <a:ext cx="55187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Новопокровский</a:t>
            </a:r>
          </a:p>
        </p:txBody>
      </p:sp>
      <p:sp>
        <p:nvSpPr>
          <p:cNvPr id="480" name="Rectangle 806"/>
          <p:cNvSpPr>
            <a:spLocks noChangeArrowheads="1"/>
          </p:cNvSpPr>
          <p:nvPr/>
        </p:nvSpPr>
        <p:spPr bwMode="auto">
          <a:xfrm>
            <a:off x="4899798" y="3055110"/>
            <a:ext cx="470984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Выселковский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" name="Rectangle 808"/>
          <p:cNvSpPr>
            <a:spLocks noChangeArrowheads="1"/>
          </p:cNvSpPr>
          <p:nvPr/>
        </p:nvSpPr>
        <p:spPr bwMode="auto">
          <a:xfrm>
            <a:off x="6396022" y="3892931"/>
            <a:ext cx="4969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Новокубанский</a:t>
            </a:r>
          </a:p>
        </p:txBody>
      </p:sp>
      <p:sp>
        <p:nvSpPr>
          <p:cNvPr id="482" name="Rectangle 821"/>
          <p:cNvSpPr>
            <a:spLocks noChangeArrowheads="1"/>
          </p:cNvSpPr>
          <p:nvPr/>
        </p:nvSpPr>
        <p:spPr bwMode="auto">
          <a:xfrm>
            <a:off x="3912992" y="3193598"/>
            <a:ext cx="44082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Тимашевский</a:t>
            </a:r>
          </a:p>
        </p:txBody>
      </p:sp>
      <p:sp>
        <p:nvSpPr>
          <p:cNvPr id="483" name="Rectangle 823"/>
          <p:cNvSpPr>
            <a:spLocks noChangeArrowheads="1"/>
          </p:cNvSpPr>
          <p:nvPr/>
        </p:nvSpPr>
        <p:spPr bwMode="auto">
          <a:xfrm>
            <a:off x="4464198" y="3370076"/>
            <a:ext cx="41838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Кореновский</a:t>
            </a:r>
          </a:p>
        </p:txBody>
      </p:sp>
      <p:sp>
        <p:nvSpPr>
          <p:cNvPr id="484" name="Rectangle 826"/>
          <p:cNvSpPr>
            <a:spLocks noChangeArrowheads="1"/>
          </p:cNvSpPr>
          <p:nvPr/>
        </p:nvSpPr>
        <p:spPr bwMode="auto">
          <a:xfrm>
            <a:off x="3371824" y="3124056"/>
            <a:ext cx="4231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Калининский</a:t>
            </a:r>
          </a:p>
        </p:txBody>
      </p:sp>
      <p:sp>
        <p:nvSpPr>
          <p:cNvPr id="485" name="Rectangle 827"/>
          <p:cNvSpPr>
            <a:spLocks noChangeArrowheads="1"/>
          </p:cNvSpPr>
          <p:nvPr/>
        </p:nvSpPr>
        <p:spPr bwMode="auto">
          <a:xfrm>
            <a:off x="5141644" y="2064792"/>
            <a:ext cx="43336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Крыловский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6" name="Rectangle 833"/>
          <p:cNvSpPr>
            <a:spLocks noChangeArrowheads="1"/>
          </p:cNvSpPr>
          <p:nvPr/>
        </p:nvSpPr>
        <p:spPr bwMode="auto">
          <a:xfrm>
            <a:off x="5889411" y="3309301"/>
            <a:ext cx="39445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Кавказский</a:t>
            </a:r>
          </a:p>
        </p:txBody>
      </p:sp>
      <p:sp>
        <p:nvSpPr>
          <p:cNvPr id="488" name="Rectangle 836"/>
          <p:cNvSpPr>
            <a:spLocks noChangeArrowheads="1"/>
          </p:cNvSpPr>
          <p:nvPr/>
        </p:nvSpPr>
        <p:spPr bwMode="auto">
          <a:xfrm>
            <a:off x="3219093" y="3613911"/>
            <a:ext cx="5834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Красноармейский</a:t>
            </a:r>
          </a:p>
        </p:txBody>
      </p:sp>
      <p:sp>
        <p:nvSpPr>
          <p:cNvPr id="489" name="Rectangle 843"/>
          <p:cNvSpPr>
            <a:spLocks noChangeArrowheads="1"/>
          </p:cNvSpPr>
          <p:nvPr/>
        </p:nvSpPr>
        <p:spPr bwMode="auto">
          <a:xfrm>
            <a:off x="6200033" y="2487672"/>
            <a:ext cx="453740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Белоглинский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" name="Rectangle 847"/>
          <p:cNvSpPr>
            <a:spLocks noChangeArrowheads="1"/>
          </p:cNvSpPr>
          <p:nvPr/>
        </p:nvSpPr>
        <p:spPr bwMode="auto">
          <a:xfrm>
            <a:off x="4043582" y="2814587"/>
            <a:ext cx="44144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Брюховецкий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2" name="Rectangle 852"/>
          <p:cNvSpPr>
            <a:spLocks noChangeArrowheads="1"/>
          </p:cNvSpPr>
          <p:nvPr/>
        </p:nvSpPr>
        <p:spPr bwMode="auto">
          <a:xfrm>
            <a:off x="3023700" y="2841608"/>
            <a:ext cx="76759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Приморско-Ахтарский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3" name="Rectangle 860"/>
          <p:cNvSpPr>
            <a:spLocks noChangeArrowheads="1"/>
          </p:cNvSpPr>
          <p:nvPr/>
        </p:nvSpPr>
        <p:spPr bwMode="auto">
          <a:xfrm>
            <a:off x="3622217" y="1324900"/>
            <a:ext cx="59866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Щербиновский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4" name="Rectangle 862"/>
          <p:cNvSpPr>
            <a:spLocks noChangeArrowheads="1"/>
          </p:cNvSpPr>
          <p:nvPr/>
        </p:nvSpPr>
        <p:spPr bwMode="auto">
          <a:xfrm>
            <a:off x="5875976" y="3631899"/>
            <a:ext cx="48308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Гулькевичский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5" name="Rectangle 865"/>
          <p:cNvSpPr>
            <a:spLocks noChangeArrowheads="1"/>
          </p:cNvSpPr>
          <p:nvPr/>
        </p:nvSpPr>
        <p:spPr bwMode="auto">
          <a:xfrm>
            <a:off x="4371620" y="2168627"/>
            <a:ext cx="496331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Ленинградский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6" name="Rectangle 870"/>
          <p:cNvSpPr>
            <a:spLocks noChangeArrowheads="1"/>
          </p:cNvSpPr>
          <p:nvPr/>
        </p:nvSpPr>
        <p:spPr bwMode="auto">
          <a:xfrm>
            <a:off x="4846826" y="3699415"/>
            <a:ext cx="55463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Усть-Лабинский</a:t>
            </a:r>
          </a:p>
        </p:txBody>
      </p:sp>
      <p:sp>
        <p:nvSpPr>
          <p:cNvPr id="497" name="Rectangle 879"/>
          <p:cNvSpPr>
            <a:spLocks noChangeArrowheads="1"/>
          </p:cNvSpPr>
          <p:nvPr/>
        </p:nvSpPr>
        <p:spPr bwMode="auto">
          <a:xfrm>
            <a:off x="4327651" y="4510969"/>
            <a:ext cx="53380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Горячий Ключ</a:t>
            </a:r>
          </a:p>
        </p:txBody>
      </p:sp>
      <p:sp>
        <p:nvSpPr>
          <p:cNvPr id="498" name="Rectangle 895"/>
          <p:cNvSpPr>
            <a:spLocks noChangeArrowheads="1"/>
          </p:cNvSpPr>
          <p:nvPr/>
        </p:nvSpPr>
        <p:spPr bwMode="auto">
          <a:xfrm>
            <a:off x="5345724" y="3348306"/>
            <a:ext cx="39120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Тбилисский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9" name="Rectangle 904"/>
          <p:cNvSpPr>
            <a:spLocks noChangeArrowheads="1"/>
          </p:cNvSpPr>
          <p:nvPr/>
        </p:nvSpPr>
        <p:spPr bwMode="auto">
          <a:xfrm>
            <a:off x="3306498" y="4851197"/>
            <a:ext cx="436017" cy="17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Геленджик</a:t>
            </a:r>
          </a:p>
        </p:txBody>
      </p:sp>
      <p:sp>
        <p:nvSpPr>
          <p:cNvPr id="500" name="Rectangle 915"/>
          <p:cNvSpPr>
            <a:spLocks noChangeArrowheads="1"/>
          </p:cNvSpPr>
          <p:nvPr/>
        </p:nvSpPr>
        <p:spPr bwMode="auto">
          <a:xfrm>
            <a:off x="4037187" y="1838447"/>
            <a:ext cx="610517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Староминский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2" name="Rectangle 960"/>
          <p:cNvSpPr>
            <a:spLocks noChangeArrowheads="1"/>
          </p:cNvSpPr>
          <p:nvPr/>
        </p:nvSpPr>
        <p:spPr bwMode="auto">
          <a:xfrm>
            <a:off x="4024461" y="3990598"/>
            <a:ext cx="4231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Краснодар</a:t>
            </a:r>
          </a:p>
        </p:txBody>
      </p:sp>
      <p:sp>
        <p:nvSpPr>
          <p:cNvPr id="503" name="Rectangle 976"/>
          <p:cNvSpPr>
            <a:spLocks noChangeArrowheads="1"/>
          </p:cNvSpPr>
          <p:nvPr/>
        </p:nvSpPr>
        <p:spPr bwMode="auto">
          <a:xfrm>
            <a:off x="6427253" y="4111252"/>
            <a:ext cx="39305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Армавир</a:t>
            </a:r>
          </a:p>
        </p:txBody>
      </p:sp>
      <p:sp>
        <p:nvSpPr>
          <p:cNvPr id="504" name="Rectangle 766"/>
          <p:cNvSpPr>
            <a:spLocks noChangeArrowheads="1"/>
          </p:cNvSpPr>
          <p:nvPr/>
        </p:nvSpPr>
        <p:spPr bwMode="auto">
          <a:xfrm>
            <a:off x="6317578" y="4868639"/>
            <a:ext cx="37179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Лабинский</a:t>
            </a:r>
          </a:p>
        </p:txBody>
      </p:sp>
      <p:sp>
        <p:nvSpPr>
          <p:cNvPr id="505" name="Rectangle 766"/>
          <p:cNvSpPr>
            <a:spLocks noChangeArrowheads="1"/>
          </p:cNvSpPr>
          <p:nvPr/>
        </p:nvSpPr>
        <p:spPr bwMode="auto">
          <a:xfrm>
            <a:off x="5735034" y="3977804"/>
            <a:ext cx="516484" cy="23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Курганинский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6" name="Rectangle 766"/>
          <p:cNvSpPr>
            <a:spLocks noChangeArrowheads="1"/>
          </p:cNvSpPr>
          <p:nvPr/>
        </p:nvSpPr>
        <p:spPr bwMode="auto">
          <a:xfrm>
            <a:off x="4929487" y="4432969"/>
            <a:ext cx="47769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Белореченский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6E2832D7-E51F-488F-9A4C-96046FB84C54}"/>
              </a:ext>
            </a:extLst>
          </p:cNvPr>
          <p:cNvSpPr txBox="1"/>
          <p:nvPr/>
        </p:nvSpPr>
        <p:spPr>
          <a:xfrm>
            <a:off x="6646169" y="5970575"/>
            <a:ext cx="1762632" cy="369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/>
              <a:t>КАРАЧАЕВО-ЧЕРКЕССКАЯ</a:t>
            </a:r>
          </a:p>
          <a:p>
            <a:pPr algn="ctr"/>
            <a:r>
              <a:rPr lang="ru-RU" sz="900" dirty="0"/>
              <a:t>РЕСПУБЛИКА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644245" y="5491417"/>
            <a:ext cx="891860" cy="23080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68555" tIns="34277" rIns="68555" bIns="34277" rtlCol="0">
            <a:spAutoFit/>
          </a:bodyPr>
          <a:lstStyle/>
          <a:p>
            <a:r>
              <a:rPr lang="ru-RU" sz="1050" dirty="0"/>
              <a:t>Черное море</a:t>
            </a:r>
          </a:p>
        </p:txBody>
      </p: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8001001" y="-1611313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6222621" y="6860864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grpSp>
        <p:nvGrpSpPr>
          <p:cNvPr id="233" name="Группа 2"/>
          <p:cNvGrpSpPr>
            <a:grpSpLocks/>
          </p:cNvGrpSpPr>
          <p:nvPr/>
        </p:nvGrpSpPr>
        <p:grpSpPr bwMode="auto">
          <a:xfrm>
            <a:off x="7143985" y="5290093"/>
            <a:ext cx="1995378" cy="1570771"/>
            <a:chOff x="3881366" y="6161619"/>
            <a:chExt cx="1921164" cy="656433"/>
          </a:xfrm>
          <a:solidFill>
            <a:schemeClr val="bg1"/>
          </a:solidFill>
        </p:grpSpPr>
        <p:sp>
          <p:nvSpPr>
            <p:cNvPr id="236" name="Прямоугольник 235"/>
            <p:cNvSpPr/>
            <p:nvPr/>
          </p:nvSpPr>
          <p:spPr bwMode="auto">
            <a:xfrm>
              <a:off x="3881366" y="6161619"/>
              <a:ext cx="1921164" cy="656433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264" tIns="28633" rIns="57264" bIns="28633" anchor="ctr"/>
            <a:lstStyle>
              <a:defPPr>
                <a:defRPr lang="ru-RU"/>
              </a:defPPr>
              <a:lvl1pPr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8000" indent="-50800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8225" indent="-123825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6863" indent="-195263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97088" indent="-268288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675" dirty="0">
                <a:solidFill>
                  <a:schemeClr val="tx1"/>
                </a:solidFill>
              </a:endParaRPr>
            </a:p>
          </p:txBody>
        </p:sp>
        <p:sp>
          <p:nvSpPr>
            <p:cNvPr id="237" name="TextBox 5"/>
            <p:cNvSpPr txBox="1">
              <a:spLocks noChangeArrowheads="1"/>
            </p:cNvSpPr>
            <p:nvPr/>
          </p:nvSpPr>
          <p:spPr bwMode="auto">
            <a:xfrm>
              <a:off x="4220613" y="6175847"/>
              <a:ext cx="1290132" cy="6650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65054" tIns="32528" rIns="65054" bIns="32528">
              <a:spAutoFit/>
            </a:bodyPr>
            <a:lstStyle>
              <a:lvl1pPr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600" b="1" dirty="0">
                  <a:latin typeface="Times New Roman" pitchFamily="18" charset="0"/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sp>
        <p:nvSpPr>
          <p:cNvPr id="217" name="Полилиния 4"/>
          <p:cNvSpPr>
            <a:spLocks/>
          </p:cNvSpPr>
          <p:nvPr/>
        </p:nvSpPr>
        <p:spPr bwMode="auto">
          <a:xfrm>
            <a:off x="7214069" y="5449235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18" name="Rectangle 656"/>
          <p:cNvSpPr>
            <a:spLocks noChangeArrowheads="1"/>
          </p:cNvSpPr>
          <p:nvPr/>
        </p:nvSpPr>
        <p:spPr bwMode="auto">
          <a:xfrm>
            <a:off x="7269648" y="5634933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0" name="TextBox 5"/>
          <p:cNvSpPr txBox="1">
            <a:spLocks noChangeArrowheads="1"/>
          </p:cNvSpPr>
          <p:nvPr/>
        </p:nvSpPr>
        <p:spPr bwMode="auto">
          <a:xfrm>
            <a:off x="7628772" y="5489669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6-12 м/с</a:t>
            </a:r>
          </a:p>
        </p:txBody>
      </p:sp>
      <p:sp>
        <p:nvSpPr>
          <p:cNvPr id="221" name="Полилиния 4"/>
          <p:cNvSpPr>
            <a:spLocks/>
          </p:cNvSpPr>
          <p:nvPr/>
        </p:nvSpPr>
        <p:spPr bwMode="auto">
          <a:xfrm>
            <a:off x="7221694" y="5890653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22" name="Rectangle 656"/>
          <p:cNvSpPr>
            <a:spLocks noChangeArrowheads="1"/>
          </p:cNvSpPr>
          <p:nvPr/>
        </p:nvSpPr>
        <p:spPr bwMode="auto">
          <a:xfrm>
            <a:off x="7277656" y="6075391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3" name="TextBox 5"/>
          <p:cNvSpPr txBox="1">
            <a:spLocks noChangeArrowheads="1"/>
          </p:cNvSpPr>
          <p:nvPr/>
        </p:nvSpPr>
        <p:spPr bwMode="auto">
          <a:xfrm>
            <a:off x="7653219" y="5931003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13</a:t>
            </a:r>
            <a:r>
              <a:rPr lang="en-US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м/с</a:t>
            </a:r>
          </a:p>
        </p:txBody>
      </p:sp>
      <p:sp>
        <p:nvSpPr>
          <p:cNvPr id="224" name="Полилиния 4"/>
          <p:cNvSpPr>
            <a:spLocks/>
          </p:cNvSpPr>
          <p:nvPr/>
        </p:nvSpPr>
        <p:spPr bwMode="auto">
          <a:xfrm>
            <a:off x="7236464" y="6318977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25" name="TextBox 5"/>
          <p:cNvSpPr txBox="1">
            <a:spLocks noChangeArrowheads="1"/>
          </p:cNvSpPr>
          <p:nvPr/>
        </p:nvSpPr>
        <p:spPr bwMode="auto">
          <a:xfrm>
            <a:off x="7670922" y="6407878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19-30 м/с</a:t>
            </a:r>
          </a:p>
        </p:txBody>
      </p:sp>
      <p:sp>
        <p:nvSpPr>
          <p:cNvPr id="229" name="Rectangle 656"/>
          <p:cNvSpPr>
            <a:spLocks noChangeArrowheads="1"/>
          </p:cNvSpPr>
          <p:nvPr/>
        </p:nvSpPr>
        <p:spPr bwMode="auto">
          <a:xfrm>
            <a:off x="7262550" y="6549893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51991" y="5307148"/>
            <a:ext cx="1679713" cy="219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322" name="Прямоугольник 321"/>
          <p:cNvSpPr/>
          <p:nvPr/>
        </p:nvSpPr>
        <p:spPr>
          <a:xfrm>
            <a:off x="2136878" y="2125902"/>
            <a:ext cx="1313053" cy="219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6771245" y="2881100"/>
            <a:ext cx="2327426" cy="238525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Прогнозируемая метеообстановка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451" y="614886"/>
            <a:ext cx="2184011" cy="6253248"/>
            <a:chOff x="3451" y="623432"/>
            <a:chExt cx="2184011" cy="6253248"/>
          </a:xfrm>
        </p:grpSpPr>
        <p:sp>
          <p:nvSpPr>
            <p:cNvPr id="226" name="TextBox 225"/>
            <p:cNvSpPr txBox="1"/>
            <p:nvPr/>
          </p:nvSpPr>
          <p:spPr>
            <a:xfrm>
              <a:off x="12990" y="623432"/>
              <a:ext cx="1958664" cy="2462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>
              <a:softEdge rad="63500"/>
            </a:effectLst>
          </p:spPr>
          <p:txBody>
            <a:bodyPr wrap="square" lIns="91438" tIns="45719" rIns="91438" bIns="45719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 температуры</a:t>
              </a:r>
            </a:p>
          </p:txBody>
        </p:sp>
        <p:pic>
          <p:nvPicPr>
            <p:cNvPr id="243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887" y="4837586"/>
              <a:ext cx="209575" cy="203909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77887" y="645456"/>
              <a:ext cx="209575" cy="200860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51" name="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887" y="2657278"/>
              <a:ext cx="209575" cy="217236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44" name="TextBox 243"/>
            <p:cNvSpPr txBox="1"/>
            <p:nvPr/>
          </p:nvSpPr>
          <p:spPr>
            <a:xfrm>
              <a:off x="3451" y="2620839"/>
              <a:ext cx="2002344" cy="2462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>
              <a:softEdge rad="63500"/>
            </a:effectLst>
          </p:spPr>
          <p:txBody>
            <a:bodyPr wrap="square" lIns="91438" tIns="45719" rIns="91438" bIns="45719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 выпадения осадков</a:t>
              </a:r>
            </a:p>
          </p:txBody>
        </p:sp>
      </p:grpSp>
      <p:sp>
        <p:nvSpPr>
          <p:cNvPr id="127" name="Rectangle 708"/>
          <p:cNvSpPr>
            <a:spLocks noChangeArrowheads="1"/>
          </p:cNvSpPr>
          <p:nvPr/>
        </p:nvSpPr>
        <p:spPr bwMode="auto">
          <a:xfrm>
            <a:off x="2739626" y="3395309"/>
            <a:ext cx="39730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-4010" y="4790884"/>
            <a:ext cx="2002344" cy="24621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порывов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етра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Rectangle 718"/>
          <p:cNvSpPr>
            <a:spLocks noChangeArrowheads="1"/>
          </p:cNvSpPr>
          <p:nvPr/>
        </p:nvSpPr>
        <p:spPr bwMode="auto">
          <a:xfrm>
            <a:off x="6755290" y="5175706"/>
            <a:ext cx="49681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smtClean="0">
                <a:latin typeface="Times New Roman" pitchFamily="18" charset="0"/>
                <a:cs typeface="Times New Roman" pitchFamily="18" charset="0"/>
              </a:rPr>
              <a:t>Отрадненский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Rectangle 808"/>
          <p:cNvSpPr>
            <a:spLocks noChangeArrowheads="1"/>
          </p:cNvSpPr>
          <p:nvPr/>
        </p:nvSpPr>
        <p:spPr bwMode="auto">
          <a:xfrm>
            <a:off x="6841044" y="4301898"/>
            <a:ext cx="4969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Успенский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Text Box 96">
            <a:extLst>
              <a:ext uri="{FF2B5EF4-FFF2-40B4-BE49-F238E27FC236}">
                <a16:creationId xmlns:a16="http://schemas.microsoft.com/office/drawing/2014/main" id="{313E9C45-4FD7-4DD6-93F9-76BA4ADC4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3287" y="632209"/>
            <a:ext cx="5174121" cy="221312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 lIns="61910" tIns="12401" rIns="61910" bIns="0">
            <a:spAutoFit/>
          </a:bodyPr>
          <a:lstStyle>
            <a:lvl1pPr indent="449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Краснодарскому краю: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переменная облачность. Ночью без осадков, утром и днем кратковременный дождь, в отдельных районах сильный дождь, гроза. Ветер южной четверти с переходом на западную 5-10 м/с, местами порывы ночью 12-14 м/с, днем 15-20 м/с. Температура воздуха ночью 8…13°, днем 19…24°, местами в южной половине края и северо-восточных районах 22…27°, на Азовском побережье 14…19°; в горах ночью 2…7°, днем 16…21°.</a:t>
            </a:r>
          </a:p>
          <a:p>
            <a:pPr algn="just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Черноморском побережье: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переменная облачность. Днем местами небольшой дождь. Ветер южный с переходом на западный, северо-западный 6-11 м/с, местами порывы до 15 м/с. Температура воздуха ночью 10…15°, днем 18…23°.</a:t>
            </a:r>
          </a:p>
          <a:p>
            <a:pPr algn="just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г. Краснодару: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переменная облачность. Ночью без осадков, днем кратковременный дождь, гроза. Ветер южной четверти с переходом на западную 5-10 м/с, утром и днем временами порывы до 15 м/с. Температура воздуха ночью 10…12°, днем 21…23°.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092" y="3122907"/>
            <a:ext cx="2384971" cy="12183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5826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6" y="650571"/>
            <a:ext cx="9159530" cy="62074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566" y="1079080"/>
            <a:ext cx="2926665" cy="17939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-10033" y="-2769"/>
            <a:ext cx="9159246" cy="67313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ПОРЫВАМ ВЕТРА </a:t>
            </a:r>
          </a:p>
          <a:p>
            <a:r>
              <a:rPr lang="ru-RU" sz="1200" dirty="0"/>
              <a:t>НА ТЕРРИТОРИИ  КРАСНОДАРСКОГО  КРАЯ</a:t>
            </a:r>
          </a:p>
          <a:p>
            <a:r>
              <a:rPr lang="ru-RU" sz="1100" i="1" dirty="0"/>
              <a:t>(с использованием информационных ресурсов </a:t>
            </a:r>
            <a:r>
              <a:rPr lang="en-US" sz="1100" i="1" dirty="0" err="1"/>
              <a:t>Ventusky</a:t>
            </a:r>
            <a:r>
              <a:rPr lang="ru-RU" sz="1100" i="1" dirty="0"/>
              <a:t>, </a:t>
            </a:r>
            <a:r>
              <a:rPr lang="en-US" sz="1100" i="1" dirty="0"/>
              <a:t>Windy)</a:t>
            </a:r>
            <a:endParaRPr lang="ru-RU" sz="1100" i="1" dirty="0"/>
          </a:p>
        </p:txBody>
      </p:sp>
      <p:sp>
        <p:nvSpPr>
          <p:cNvPr id="264" name="TextBox 263"/>
          <p:cNvSpPr txBox="1"/>
          <p:nvPr/>
        </p:nvSpPr>
        <p:spPr>
          <a:xfrm>
            <a:off x="7488" y="663001"/>
            <a:ext cx="2318085" cy="461663"/>
          </a:xfrm>
          <a:prstGeom prst="rect">
            <a:avLst/>
          </a:prstGeom>
          <a:solidFill>
            <a:srgbClr val="FFFF00">
              <a:alpha val="80000"/>
            </a:srgb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Прогноз порывов ветра, м/с</a:t>
            </a:r>
          </a:p>
          <a:p>
            <a:r>
              <a:rPr lang="ru-RU" dirty="0"/>
              <a:t>на </a:t>
            </a:r>
            <a:r>
              <a:rPr lang="ru-RU" dirty="0" smtClean="0"/>
              <a:t>10.00 </a:t>
            </a:r>
            <a:r>
              <a:rPr lang="ru-RU" dirty="0" smtClean="0"/>
              <a:t>03.04.2024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6886949" y="4473899"/>
            <a:ext cx="2386613" cy="2380348"/>
            <a:chOff x="6897577" y="4113555"/>
            <a:chExt cx="2386613" cy="2380378"/>
          </a:xfrm>
        </p:grpSpPr>
        <p:grpSp>
          <p:nvGrpSpPr>
            <p:cNvPr id="214" name="Группа 1145"/>
            <p:cNvGrpSpPr/>
            <p:nvPr/>
          </p:nvGrpSpPr>
          <p:grpSpPr>
            <a:xfrm>
              <a:off x="6897577" y="4113555"/>
              <a:ext cx="2249979" cy="2380378"/>
              <a:chOff x="6759625" y="4893992"/>
              <a:chExt cx="2096871" cy="1946188"/>
            </a:xfrm>
          </p:grpSpPr>
          <p:sp>
            <p:nvSpPr>
              <p:cNvPr id="243" name="Rectangle 93"/>
              <p:cNvSpPr>
                <a:spLocks noChangeArrowheads="1"/>
              </p:cNvSpPr>
              <p:nvPr/>
            </p:nvSpPr>
            <p:spPr bwMode="auto">
              <a:xfrm>
                <a:off x="6759625" y="4918615"/>
                <a:ext cx="2096871" cy="192156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Text Box 97"/>
              <p:cNvSpPr txBox="1">
                <a:spLocks noChangeArrowheads="1"/>
              </p:cNvSpPr>
              <p:nvPr/>
            </p:nvSpPr>
            <p:spPr bwMode="auto">
              <a:xfrm>
                <a:off x="7197788" y="4893992"/>
                <a:ext cx="1606383" cy="1797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800" i="1" dirty="0">
                    <a:cs typeface="Arial" panose="020B0604020202020204" pitchFamily="34" charset="0"/>
                  </a:rPr>
                  <a:t>Условные обозначения</a:t>
                </a:r>
              </a:p>
            </p:txBody>
          </p:sp>
          <p:sp>
            <p:nvSpPr>
              <p:cNvPr id="245" name="Text Box 97"/>
              <p:cNvSpPr txBox="1">
                <a:spLocks noChangeArrowheads="1"/>
              </p:cNvSpPr>
              <p:nvPr/>
            </p:nvSpPr>
            <p:spPr bwMode="auto">
              <a:xfrm>
                <a:off x="7187581" y="6232909"/>
                <a:ext cx="1609849" cy="1660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b="0" dirty="0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5" name="Полилиния 214"/>
            <p:cNvSpPr/>
            <p:nvPr/>
          </p:nvSpPr>
          <p:spPr>
            <a:xfrm>
              <a:off x="7094516" y="5372791"/>
              <a:ext cx="170970" cy="164598"/>
            </a:xfrm>
            <a:custGeom>
              <a:avLst/>
              <a:gdLst>
                <a:gd name="connsiteX0" fmla="*/ 304029 w 3865376"/>
                <a:gd name="connsiteY0" fmla="*/ 1245 h 2751529"/>
                <a:gd name="connsiteX1" fmla="*/ 167671 w 3865376"/>
                <a:gd name="connsiteY1" fmla="*/ 129582 h 2751529"/>
                <a:gd name="connsiteX2" fmla="*/ 7250 w 3865376"/>
                <a:gd name="connsiteY2" fmla="*/ 378234 h 2751529"/>
                <a:gd name="connsiteX3" fmla="*/ 63397 w 3865376"/>
                <a:gd name="connsiteY3" fmla="*/ 530634 h 2751529"/>
                <a:gd name="connsiteX4" fmla="*/ 376219 w 3865376"/>
                <a:gd name="connsiteY4" fmla="*/ 634908 h 2751529"/>
                <a:gd name="connsiteX5" fmla="*/ 560703 w 3865376"/>
                <a:gd name="connsiteY5" fmla="*/ 771266 h 2751529"/>
                <a:gd name="connsiteX6" fmla="*/ 761229 w 3865376"/>
                <a:gd name="connsiteY6" fmla="*/ 907624 h 2751529"/>
                <a:gd name="connsiteX7" fmla="*/ 945713 w 3865376"/>
                <a:gd name="connsiteY7" fmla="*/ 1108150 h 2751529"/>
                <a:gd name="connsiteX8" fmla="*/ 1009882 w 3865376"/>
                <a:gd name="connsiteY8" fmla="*/ 1340761 h 2751529"/>
                <a:gd name="connsiteX9" fmla="*/ 921650 w 3865376"/>
                <a:gd name="connsiteY9" fmla="*/ 1581392 h 2751529"/>
                <a:gd name="connsiteX10" fmla="*/ 769250 w 3865376"/>
                <a:gd name="connsiteY10" fmla="*/ 1653582 h 2751529"/>
                <a:gd name="connsiteX11" fmla="*/ 239861 w 3865376"/>
                <a:gd name="connsiteY11" fmla="*/ 1637540 h 2751529"/>
                <a:gd name="connsiteX12" fmla="*/ 432366 w 3865376"/>
                <a:gd name="connsiteY12" fmla="*/ 1749834 h 2751529"/>
                <a:gd name="connsiteX13" fmla="*/ 672997 w 3865376"/>
                <a:gd name="connsiteY13" fmla="*/ 2022550 h 2751529"/>
                <a:gd name="connsiteX14" fmla="*/ 921650 w 3865376"/>
                <a:gd name="connsiteY14" fmla="*/ 2215056 h 2751529"/>
                <a:gd name="connsiteX15" fmla="*/ 1162282 w 3865376"/>
                <a:gd name="connsiteY15" fmla="*/ 2455687 h 2751529"/>
                <a:gd name="connsiteX16" fmla="*/ 1370829 w 3865376"/>
                <a:gd name="connsiteY16" fmla="*/ 2632150 h 2751529"/>
                <a:gd name="connsiteX17" fmla="*/ 1434997 w 3865376"/>
                <a:gd name="connsiteY17" fmla="*/ 2736424 h 2751529"/>
                <a:gd name="connsiteX18" fmla="*/ 1683650 w 3865376"/>
                <a:gd name="connsiteY18" fmla="*/ 2736424 h 2751529"/>
                <a:gd name="connsiteX19" fmla="*/ 1747819 w 3865376"/>
                <a:gd name="connsiteY19" fmla="*/ 2600066 h 2751529"/>
                <a:gd name="connsiteX20" fmla="*/ 1820008 w 3865376"/>
                <a:gd name="connsiteY20" fmla="*/ 2383498 h 2751529"/>
                <a:gd name="connsiteX21" fmla="*/ 1980429 w 3865376"/>
                <a:gd name="connsiteY21" fmla="*/ 2287245 h 2751529"/>
                <a:gd name="connsiteX22" fmla="*/ 2261166 w 3865376"/>
                <a:gd name="connsiteY22" fmla="*/ 2303287 h 2751529"/>
                <a:gd name="connsiteX23" fmla="*/ 2501797 w 3865376"/>
                <a:gd name="connsiteY23" fmla="*/ 2359434 h 2751529"/>
                <a:gd name="connsiteX24" fmla="*/ 2646176 w 3865376"/>
                <a:gd name="connsiteY24" fmla="*/ 2343392 h 2751529"/>
                <a:gd name="connsiteX25" fmla="*/ 2678261 w 3865376"/>
                <a:gd name="connsiteY25" fmla="*/ 2190992 h 2751529"/>
                <a:gd name="connsiteX26" fmla="*/ 2646176 w 3865376"/>
                <a:gd name="connsiteY26" fmla="*/ 1998487 h 2751529"/>
                <a:gd name="connsiteX27" fmla="*/ 2774513 w 3865376"/>
                <a:gd name="connsiteY27" fmla="*/ 1822024 h 2751529"/>
                <a:gd name="connsiteX28" fmla="*/ 2926913 w 3865376"/>
                <a:gd name="connsiteY28" fmla="*/ 1653582 h 2751529"/>
                <a:gd name="connsiteX29" fmla="*/ 2894829 w 3865376"/>
                <a:gd name="connsiteY29" fmla="*/ 1412950 h 2751529"/>
                <a:gd name="connsiteX30" fmla="*/ 3063271 w 3865376"/>
                <a:gd name="connsiteY30" fmla="*/ 1477119 h 2751529"/>
                <a:gd name="connsiteX31" fmla="*/ 3255776 w 3865376"/>
                <a:gd name="connsiteY31" fmla="*/ 1525245 h 2751529"/>
                <a:gd name="connsiteX32" fmla="*/ 3384113 w 3865376"/>
                <a:gd name="connsiteY32" fmla="*/ 1637540 h 2751529"/>
                <a:gd name="connsiteX33" fmla="*/ 3600682 w 3865376"/>
                <a:gd name="connsiteY33" fmla="*/ 1645561 h 2751529"/>
                <a:gd name="connsiteX34" fmla="*/ 3769124 w 3865376"/>
                <a:gd name="connsiteY34" fmla="*/ 1509203 h 2751529"/>
                <a:gd name="connsiteX35" fmla="*/ 3865376 w 3865376"/>
                <a:gd name="connsiteY35" fmla="*/ 1260550 h 2751529"/>
                <a:gd name="connsiteX36" fmla="*/ 3769124 w 3865376"/>
                <a:gd name="connsiteY36" fmla="*/ 1388887 h 2751529"/>
                <a:gd name="connsiteX37" fmla="*/ 3456303 w 3865376"/>
                <a:gd name="connsiteY37" fmla="*/ 1260550 h 2751529"/>
                <a:gd name="connsiteX38" fmla="*/ 3071292 w 3865376"/>
                <a:gd name="connsiteY38" fmla="*/ 875540 h 2751529"/>
                <a:gd name="connsiteX39" fmla="*/ 2814619 w 3865376"/>
                <a:gd name="connsiteY39" fmla="*/ 859498 h 2751529"/>
                <a:gd name="connsiteX40" fmla="*/ 2453671 w 3865376"/>
                <a:gd name="connsiteY40" fmla="*/ 867519 h 2751529"/>
                <a:gd name="connsiteX41" fmla="*/ 2092724 w 3865376"/>
                <a:gd name="connsiteY41" fmla="*/ 626887 h 2751529"/>
                <a:gd name="connsiteX42" fmla="*/ 1795945 w 3865376"/>
                <a:gd name="connsiteY42" fmla="*/ 354171 h 2751529"/>
                <a:gd name="connsiteX43" fmla="*/ 1330724 w 3865376"/>
                <a:gd name="connsiteY43" fmla="*/ 257919 h 2751529"/>
                <a:gd name="connsiteX44" fmla="*/ 1009882 w 3865376"/>
                <a:gd name="connsiteY44" fmla="*/ 257919 h 2751529"/>
                <a:gd name="connsiteX45" fmla="*/ 640913 w 3865376"/>
                <a:gd name="connsiteY45" fmla="*/ 201771 h 2751529"/>
                <a:gd name="connsiteX46" fmla="*/ 304029 w 3865376"/>
                <a:gd name="connsiteY46" fmla="*/ 1245 h 275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65376" h="2751529">
                  <a:moveTo>
                    <a:pt x="304029" y="1245"/>
                  </a:moveTo>
                  <a:cubicBezTo>
                    <a:pt x="225155" y="-10786"/>
                    <a:pt x="217134" y="66751"/>
                    <a:pt x="167671" y="129582"/>
                  </a:cubicBezTo>
                  <a:cubicBezTo>
                    <a:pt x="118208" y="192413"/>
                    <a:pt x="24629" y="311392"/>
                    <a:pt x="7250" y="378234"/>
                  </a:cubicBezTo>
                  <a:cubicBezTo>
                    <a:pt x="-10129" y="445076"/>
                    <a:pt x="1902" y="487855"/>
                    <a:pt x="63397" y="530634"/>
                  </a:cubicBezTo>
                  <a:cubicBezTo>
                    <a:pt x="124892" y="573413"/>
                    <a:pt x="293335" y="594803"/>
                    <a:pt x="376219" y="634908"/>
                  </a:cubicBezTo>
                  <a:cubicBezTo>
                    <a:pt x="459103" y="675013"/>
                    <a:pt x="496535" y="725813"/>
                    <a:pt x="560703" y="771266"/>
                  </a:cubicBezTo>
                  <a:cubicBezTo>
                    <a:pt x="624871" y="816719"/>
                    <a:pt x="697061" y="851477"/>
                    <a:pt x="761229" y="907624"/>
                  </a:cubicBezTo>
                  <a:cubicBezTo>
                    <a:pt x="825397" y="963771"/>
                    <a:pt x="904271" y="1035960"/>
                    <a:pt x="945713" y="1108150"/>
                  </a:cubicBezTo>
                  <a:cubicBezTo>
                    <a:pt x="987155" y="1180340"/>
                    <a:pt x="1013893" y="1261887"/>
                    <a:pt x="1009882" y="1340761"/>
                  </a:cubicBezTo>
                  <a:cubicBezTo>
                    <a:pt x="1005872" y="1419635"/>
                    <a:pt x="961755" y="1529255"/>
                    <a:pt x="921650" y="1581392"/>
                  </a:cubicBezTo>
                  <a:cubicBezTo>
                    <a:pt x="881545" y="1633529"/>
                    <a:pt x="882882" y="1644224"/>
                    <a:pt x="769250" y="1653582"/>
                  </a:cubicBezTo>
                  <a:cubicBezTo>
                    <a:pt x="655619" y="1662940"/>
                    <a:pt x="296008" y="1621498"/>
                    <a:pt x="239861" y="1637540"/>
                  </a:cubicBezTo>
                  <a:cubicBezTo>
                    <a:pt x="183714" y="1653582"/>
                    <a:pt x="360177" y="1685666"/>
                    <a:pt x="432366" y="1749834"/>
                  </a:cubicBezTo>
                  <a:cubicBezTo>
                    <a:pt x="504555" y="1814002"/>
                    <a:pt x="591450" y="1945013"/>
                    <a:pt x="672997" y="2022550"/>
                  </a:cubicBezTo>
                  <a:cubicBezTo>
                    <a:pt x="754544" y="2100087"/>
                    <a:pt x="840103" y="2142867"/>
                    <a:pt x="921650" y="2215056"/>
                  </a:cubicBezTo>
                  <a:cubicBezTo>
                    <a:pt x="1003198" y="2287246"/>
                    <a:pt x="1087419" y="2386171"/>
                    <a:pt x="1162282" y="2455687"/>
                  </a:cubicBezTo>
                  <a:cubicBezTo>
                    <a:pt x="1237145" y="2525203"/>
                    <a:pt x="1325377" y="2585361"/>
                    <a:pt x="1370829" y="2632150"/>
                  </a:cubicBezTo>
                  <a:cubicBezTo>
                    <a:pt x="1416281" y="2678939"/>
                    <a:pt x="1382860" y="2719045"/>
                    <a:pt x="1434997" y="2736424"/>
                  </a:cubicBezTo>
                  <a:cubicBezTo>
                    <a:pt x="1487134" y="2753803"/>
                    <a:pt x="1631513" y="2759150"/>
                    <a:pt x="1683650" y="2736424"/>
                  </a:cubicBezTo>
                  <a:cubicBezTo>
                    <a:pt x="1735787" y="2713698"/>
                    <a:pt x="1725093" y="2658887"/>
                    <a:pt x="1747819" y="2600066"/>
                  </a:cubicBezTo>
                  <a:cubicBezTo>
                    <a:pt x="1770545" y="2541245"/>
                    <a:pt x="1781240" y="2435635"/>
                    <a:pt x="1820008" y="2383498"/>
                  </a:cubicBezTo>
                  <a:cubicBezTo>
                    <a:pt x="1858776" y="2331361"/>
                    <a:pt x="1906903" y="2300613"/>
                    <a:pt x="1980429" y="2287245"/>
                  </a:cubicBezTo>
                  <a:cubicBezTo>
                    <a:pt x="2053955" y="2273877"/>
                    <a:pt x="2174271" y="2291256"/>
                    <a:pt x="2261166" y="2303287"/>
                  </a:cubicBezTo>
                  <a:cubicBezTo>
                    <a:pt x="2348061" y="2315318"/>
                    <a:pt x="2437629" y="2352750"/>
                    <a:pt x="2501797" y="2359434"/>
                  </a:cubicBezTo>
                  <a:lnTo>
                    <a:pt x="2646176" y="2343392"/>
                  </a:lnTo>
                  <a:cubicBezTo>
                    <a:pt x="2675587" y="2315318"/>
                    <a:pt x="2678261" y="2248476"/>
                    <a:pt x="2678261" y="2190992"/>
                  </a:cubicBezTo>
                  <a:cubicBezTo>
                    <a:pt x="2678261" y="2133508"/>
                    <a:pt x="2630134" y="2059982"/>
                    <a:pt x="2646176" y="1998487"/>
                  </a:cubicBezTo>
                  <a:cubicBezTo>
                    <a:pt x="2662218" y="1936992"/>
                    <a:pt x="2727724" y="1879508"/>
                    <a:pt x="2774513" y="1822024"/>
                  </a:cubicBezTo>
                  <a:cubicBezTo>
                    <a:pt x="2821303" y="1764540"/>
                    <a:pt x="2906860" y="1721761"/>
                    <a:pt x="2926913" y="1653582"/>
                  </a:cubicBezTo>
                  <a:cubicBezTo>
                    <a:pt x="2946966" y="1585403"/>
                    <a:pt x="2872103" y="1442361"/>
                    <a:pt x="2894829" y="1412950"/>
                  </a:cubicBezTo>
                  <a:cubicBezTo>
                    <a:pt x="2917555" y="1383540"/>
                    <a:pt x="3003113" y="1458403"/>
                    <a:pt x="3063271" y="1477119"/>
                  </a:cubicBezTo>
                  <a:cubicBezTo>
                    <a:pt x="3123429" y="1495835"/>
                    <a:pt x="3202302" y="1498508"/>
                    <a:pt x="3255776" y="1525245"/>
                  </a:cubicBezTo>
                  <a:cubicBezTo>
                    <a:pt x="3309250" y="1551982"/>
                    <a:pt x="3326629" y="1617487"/>
                    <a:pt x="3384113" y="1637540"/>
                  </a:cubicBezTo>
                  <a:cubicBezTo>
                    <a:pt x="3441597" y="1657593"/>
                    <a:pt x="3536514" y="1666951"/>
                    <a:pt x="3600682" y="1645561"/>
                  </a:cubicBezTo>
                  <a:cubicBezTo>
                    <a:pt x="3664851" y="1624172"/>
                    <a:pt x="3725008" y="1573372"/>
                    <a:pt x="3769124" y="1509203"/>
                  </a:cubicBezTo>
                  <a:cubicBezTo>
                    <a:pt x="3813240" y="1445034"/>
                    <a:pt x="3865376" y="1280603"/>
                    <a:pt x="3865376" y="1260550"/>
                  </a:cubicBezTo>
                  <a:cubicBezTo>
                    <a:pt x="3865376" y="1240497"/>
                    <a:pt x="3837303" y="1388887"/>
                    <a:pt x="3769124" y="1388887"/>
                  </a:cubicBezTo>
                  <a:cubicBezTo>
                    <a:pt x="3700945" y="1388887"/>
                    <a:pt x="3572608" y="1346108"/>
                    <a:pt x="3456303" y="1260550"/>
                  </a:cubicBezTo>
                  <a:cubicBezTo>
                    <a:pt x="3339998" y="1174992"/>
                    <a:pt x="3178239" y="942382"/>
                    <a:pt x="3071292" y="875540"/>
                  </a:cubicBezTo>
                  <a:cubicBezTo>
                    <a:pt x="2964345" y="808698"/>
                    <a:pt x="2814619" y="859498"/>
                    <a:pt x="2814619" y="859498"/>
                  </a:cubicBezTo>
                  <a:cubicBezTo>
                    <a:pt x="2711682" y="858161"/>
                    <a:pt x="2573987" y="906288"/>
                    <a:pt x="2453671" y="867519"/>
                  </a:cubicBezTo>
                  <a:cubicBezTo>
                    <a:pt x="2333355" y="828751"/>
                    <a:pt x="2202345" y="712445"/>
                    <a:pt x="2092724" y="626887"/>
                  </a:cubicBezTo>
                  <a:cubicBezTo>
                    <a:pt x="1983103" y="541329"/>
                    <a:pt x="1922945" y="415666"/>
                    <a:pt x="1795945" y="354171"/>
                  </a:cubicBezTo>
                  <a:cubicBezTo>
                    <a:pt x="1668945" y="292676"/>
                    <a:pt x="1461734" y="273961"/>
                    <a:pt x="1330724" y="257919"/>
                  </a:cubicBezTo>
                  <a:cubicBezTo>
                    <a:pt x="1199714" y="241877"/>
                    <a:pt x="1124850" y="267277"/>
                    <a:pt x="1009882" y="257919"/>
                  </a:cubicBezTo>
                  <a:cubicBezTo>
                    <a:pt x="894914" y="248561"/>
                    <a:pt x="757218" y="244550"/>
                    <a:pt x="640913" y="201771"/>
                  </a:cubicBezTo>
                  <a:cubicBezTo>
                    <a:pt x="524608" y="158992"/>
                    <a:pt x="382903" y="13276"/>
                    <a:pt x="304029" y="124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3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6" name="Text Box 97"/>
            <p:cNvSpPr txBox="1">
              <a:spLocks noChangeArrowheads="1"/>
            </p:cNvSpPr>
            <p:nvPr/>
          </p:nvSpPr>
          <p:spPr bwMode="auto">
            <a:xfrm>
              <a:off x="7506917" y="5379180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0–7 м/с</a:t>
              </a:r>
            </a:p>
          </p:txBody>
        </p:sp>
        <p:sp>
          <p:nvSpPr>
            <p:cNvPr id="217" name="Полилиния 216"/>
            <p:cNvSpPr/>
            <p:nvPr/>
          </p:nvSpPr>
          <p:spPr>
            <a:xfrm>
              <a:off x="7067820" y="5588434"/>
              <a:ext cx="224362" cy="144551"/>
            </a:xfrm>
            <a:custGeom>
              <a:avLst/>
              <a:gdLst>
                <a:gd name="connsiteX0" fmla="*/ 2825357 w 6236546"/>
                <a:gd name="connsiteY0" fmla="*/ 265020 h 4304169"/>
                <a:gd name="connsiteX1" fmla="*/ 2560662 w 6236546"/>
                <a:gd name="connsiteY1" fmla="*/ 265020 h 4304169"/>
                <a:gd name="connsiteX2" fmla="*/ 2392220 w 6236546"/>
                <a:gd name="connsiteY2" fmla="*/ 16367 h 4304169"/>
                <a:gd name="connsiteX3" fmla="*/ 1846789 w 6236546"/>
                <a:gd name="connsiteY3" fmla="*/ 48451 h 4304169"/>
                <a:gd name="connsiteX4" fmla="*/ 1525947 w 6236546"/>
                <a:gd name="connsiteY4" fmla="*/ 248977 h 4304169"/>
                <a:gd name="connsiteX5" fmla="*/ 892283 w 6236546"/>
                <a:gd name="connsiteY5" fmla="*/ 369293 h 4304169"/>
                <a:gd name="connsiteX6" fmla="*/ 1189062 w 6236546"/>
                <a:gd name="connsiteY6" fmla="*/ 898683 h 4304169"/>
                <a:gd name="connsiteX7" fmla="*/ 1469799 w 6236546"/>
                <a:gd name="connsiteY7" fmla="*/ 1283693 h 4304169"/>
                <a:gd name="connsiteX8" fmla="*/ 1148957 w 6236546"/>
                <a:gd name="connsiteY8" fmla="*/ 1716830 h 4304169"/>
                <a:gd name="connsiteX9" fmla="*/ 884262 w 6236546"/>
                <a:gd name="connsiteY9" fmla="*/ 2198093 h 4304169"/>
                <a:gd name="connsiteX10" fmla="*/ 595504 w 6236546"/>
                <a:gd name="connsiteY10" fmla="*/ 2198093 h 4304169"/>
                <a:gd name="connsiteX11" fmla="*/ 162368 w 6236546"/>
                <a:gd name="connsiteY11" fmla="*/ 2101841 h 4304169"/>
                <a:gd name="connsiteX12" fmla="*/ 1947 w 6236546"/>
                <a:gd name="connsiteY12" fmla="*/ 2302367 h 4304169"/>
                <a:gd name="connsiteX13" fmla="*/ 90178 w 6236546"/>
                <a:gd name="connsiteY13" fmla="*/ 2631230 h 4304169"/>
                <a:gd name="connsiteX14" fmla="*/ 330810 w 6236546"/>
                <a:gd name="connsiteY14" fmla="*/ 2783630 h 4304169"/>
                <a:gd name="connsiteX15" fmla="*/ 892283 w 6236546"/>
                <a:gd name="connsiteY15" fmla="*/ 2719462 h 4304169"/>
                <a:gd name="connsiteX16" fmla="*/ 1445736 w 6236546"/>
                <a:gd name="connsiteY16" fmla="*/ 2551020 h 4304169"/>
                <a:gd name="connsiteX17" fmla="*/ 1878873 w 6236546"/>
                <a:gd name="connsiteY17" fmla="*/ 2422683 h 4304169"/>
                <a:gd name="connsiteX18" fmla="*/ 2223778 w 6236546"/>
                <a:gd name="connsiteY18" fmla="*/ 2430704 h 4304169"/>
                <a:gd name="connsiteX19" fmla="*/ 2424304 w 6236546"/>
                <a:gd name="connsiteY19" fmla="*/ 2647272 h 4304169"/>
                <a:gd name="connsiteX20" fmla="*/ 2648894 w 6236546"/>
                <a:gd name="connsiteY20" fmla="*/ 2895925 h 4304169"/>
                <a:gd name="connsiteX21" fmla="*/ 3122136 w 6236546"/>
                <a:gd name="connsiteY21" fmla="*/ 3144577 h 4304169"/>
                <a:gd name="connsiteX22" fmla="*/ 3523189 w 6236546"/>
                <a:gd name="connsiteY22" fmla="*/ 3168641 h 4304169"/>
                <a:gd name="connsiteX23" fmla="*/ 4012473 w 6236546"/>
                <a:gd name="connsiteY23" fmla="*/ 3224788 h 4304169"/>
                <a:gd name="connsiteX24" fmla="*/ 4285189 w 6236546"/>
                <a:gd name="connsiteY24" fmla="*/ 3369167 h 4304169"/>
                <a:gd name="connsiteX25" fmla="*/ 4573947 w 6236546"/>
                <a:gd name="connsiteY25" fmla="*/ 3617820 h 4304169"/>
                <a:gd name="connsiteX26" fmla="*/ 4942915 w 6236546"/>
                <a:gd name="connsiteY26" fmla="*/ 3802304 h 4304169"/>
                <a:gd name="connsiteX27" fmla="*/ 5432199 w 6236546"/>
                <a:gd name="connsiteY27" fmla="*/ 3794283 h 4304169"/>
                <a:gd name="connsiteX28" fmla="*/ 5632725 w 6236546"/>
                <a:gd name="connsiteY28" fmla="*/ 4034914 h 4304169"/>
                <a:gd name="connsiteX29" fmla="*/ 5961589 w 6236546"/>
                <a:gd name="connsiteY29" fmla="*/ 4275546 h 4304169"/>
                <a:gd name="connsiteX30" fmla="*/ 6210241 w 6236546"/>
                <a:gd name="connsiteY30" fmla="*/ 4267525 h 4304169"/>
                <a:gd name="connsiteX31" fmla="*/ 6210241 w 6236546"/>
                <a:gd name="connsiteY31" fmla="*/ 3986788 h 4304169"/>
                <a:gd name="connsiteX32" fmla="*/ 6041799 w 6236546"/>
                <a:gd name="connsiteY32" fmla="*/ 3641883 h 4304169"/>
                <a:gd name="connsiteX33" fmla="*/ 6025757 w 6236546"/>
                <a:gd name="connsiteY33" fmla="*/ 3457398 h 4304169"/>
                <a:gd name="connsiteX34" fmla="*/ 6194199 w 6236546"/>
                <a:gd name="connsiteY34" fmla="*/ 3216767 h 4304169"/>
                <a:gd name="connsiteX35" fmla="*/ 5985652 w 6236546"/>
                <a:gd name="connsiteY35" fmla="*/ 3024262 h 4304169"/>
                <a:gd name="connsiteX36" fmla="*/ 5761062 w 6236546"/>
                <a:gd name="connsiteY36" fmla="*/ 2807693 h 4304169"/>
                <a:gd name="connsiteX37" fmla="*/ 5648768 w 6236546"/>
                <a:gd name="connsiteY37" fmla="*/ 2687377 h 4304169"/>
                <a:gd name="connsiteX38" fmla="*/ 5319904 w 6236546"/>
                <a:gd name="connsiteY38" fmla="*/ 2727483 h 4304169"/>
                <a:gd name="connsiteX39" fmla="*/ 5287820 w 6236546"/>
                <a:gd name="connsiteY39" fmla="*/ 2414662 h 4304169"/>
                <a:gd name="connsiteX40" fmla="*/ 5191568 w 6236546"/>
                <a:gd name="connsiteY40" fmla="*/ 2069756 h 4304169"/>
                <a:gd name="connsiteX41" fmla="*/ 5664810 w 6236546"/>
                <a:gd name="connsiteY41" fmla="*/ 1965483 h 4304169"/>
                <a:gd name="connsiteX42" fmla="*/ 5680852 w 6236546"/>
                <a:gd name="connsiteY42" fmla="*/ 1740893 h 4304169"/>
                <a:gd name="connsiteX43" fmla="*/ 5384073 w 6236546"/>
                <a:gd name="connsiteY43" fmla="*/ 1436093 h 4304169"/>
                <a:gd name="connsiteX44" fmla="*/ 5327925 w 6236546"/>
                <a:gd name="connsiteY44" fmla="*/ 1107230 h 4304169"/>
                <a:gd name="connsiteX45" fmla="*/ 5079273 w 6236546"/>
                <a:gd name="connsiteY45" fmla="*/ 1163377 h 4304169"/>
                <a:gd name="connsiteX46" fmla="*/ 4710304 w 6236546"/>
                <a:gd name="connsiteY46" fmla="*/ 1147335 h 4304169"/>
                <a:gd name="connsiteX47" fmla="*/ 4437589 w 6236546"/>
                <a:gd name="connsiteY47" fmla="*/ 962851 h 4304169"/>
                <a:gd name="connsiteX48" fmla="*/ 4349357 w 6236546"/>
                <a:gd name="connsiteY48" fmla="*/ 698156 h 4304169"/>
                <a:gd name="connsiteX49" fmla="*/ 4317273 w 6236546"/>
                <a:gd name="connsiteY49" fmla="*/ 441483 h 4304169"/>
                <a:gd name="connsiteX50" fmla="*/ 4188936 w 6236546"/>
                <a:gd name="connsiteY50" fmla="*/ 321167 h 4304169"/>
                <a:gd name="connsiteX51" fmla="*/ 3908199 w 6236546"/>
                <a:gd name="connsiteY51" fmla="*/ 321167 h 4304169"/>
                <a:gd name="connsiteX52" fmla="*/ 3651525 w 6236546"/>
                <a:gd name="connsiteY52" fmla="*/ 321167 h 4304169"/>
                <a:gd name="connsiteX53" fmla="*/ 3330683 w 6236546"/>
                <a:gd name="connsiteY53" fmla="*/ 321167 h 4304169"/>
                <a:gd name="connsiteX54" fmla="*/ 3186304 w 6236546"/>
                <a:gd name="connsiteY54" fmla="*/ 481588 h 4304169"/>
                <a:gd name="connsiteX55" fmla="*/ 3009841 w 6236546"/>
                <a:gd name="connsiteY55" fmla="*/ 601904 h 4304169"/>
                <a:gd name="connsiteX56" fmla="*/ 2825357 w 6236546"/>
                <a:gd name="connsiteY56" fmla="*/ 585862 h 4304169"/>
                <a:gd name="connsiteX57" fmla="*/ 2825357 w 6236546"/>
                <a:gd name="connsiteY57" fmla="*/ 265020 h 43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236546" h="4304169">
                  <a:moveTo>
                    <a:pt x="2825357" y="265020"/>
                  </a:moveTo>
                  <a:cubicBezTo>
                    <a:pt x="2781241" y="211546"/>
                    <a:pt x="2632852" y="306462"/>
                    <a:pt x="2560662" y="265020"/>
                  </a:cubicBezTo>
                  <a:cubicBezTo>
                    <a:pt x="2488472" y="223578"/>
                    <a:pt x="2511199" y="52462"/>
                    <a:pt x="2392220" y="16367"/>
                  </a:cubicBezTo>
                  <a:cubicBezTo>
                    <a:pt x="2273241" y="-19728"/>
                    <a:pt x="1991168" y="9683"/>
                    <a:pt x="1846789" y="48451"/>
                  </a:cubicBezTo>
                  <a:cubicBezTo>
                    <a:pt x="1702410" y="87219"/>
                    <a:pt x="1685031" y="195503"/>
                    <a:pt x="1525947" y="248977"/>
                  </a:cubicBezTo>
                  <a:cubicBezTo>
                    <a:pt x="1366863" y="302451"/>
                    <a:pt x="948431" y="261009"/>
                    <a:pt x="892283" y="369293"/>
                  </a:cubicBezTo>
                  <a:cubicBezTo>
                    <a:pt x="836135" y="477577"/>
                    <a:pt x="1092809" y="746283"/>
                    <a:pt x="1189062" y="898683"/>
                  </a:cubicBezTo>
                  <a:cubicBezTo>
                    <a:pt x="1285315" y="1051083"/>
                    <a:pt x="1476483" y="1147335"/>
                    <a:pt x="1469799" y="1283693"/>
                  </a:cubicBezTo>
                  <a:cubicBezTo>
                    <a:pt x="1463115" y="1420051"/>
                    <a:pt x="1246546" y="1564430"/>
                    <a:pt x="1148957" y="1716830"/>
                  </a:cubicBezTo>
                  <a:cubicBezTo>
                    <a:pt x="1051368" y="1869230"/>
                    <a:pt x="976504" y="2117883"/>
                    <a:pt x="884262" y="2198093"/>
                  </a:cubicBezTo>
                  <a:cubicBezTo>
                    <a:pt x="792020" y="2278304"/>
                    <a:pt x="715820" y="2214135"/>
                    <a:pt x="595504" y="2198093"/>
                  </a:cubicBezTo>
                  <a:cubicBezTo>
                    <a:pt x="475188" y="2182051"/>
                    <a:pt x="261294" y="2084462"/>
                    <a:pt x="162368" y="2101841"/>
                  </a:cubicBezTo>
                  <a:cubicBezTo>
                    <a:pt x="63442" y="2119220"/>
                    <a:pt x="13979" y="2214136"/>
                    <a:pt x="1947" y="2302367"/>
                  </a:cubicBezTo>
                  <a:cubicBezTo>
                    <a:pt x="-10085" y="2390599"/>
                    <a:pt x="35367" y="2551020"/>
                    <a:pt x="90178" y="2631230"/>
                  </a:cubicBezTo>
                  <a:cubicBezTo>
                    <a:pt x="144988" y="2711441"/>
                    <a:pt x="197126" y="2768925"/>
                    <a:pt x="330810" y="2783630"/>
                  </a:cubicBezTo>
                  <a:cubicBezTo>
                    <a:pt x="464494" y="2798335"/>
                    <a:pt x="706462" y="2758230"/>
                    <a:pt x="892283" y="2719462"/>
                  </a:cubicBezTo>
                  <a:cubicBezTo>
                    <a:pt x="1078104" y="2680694"/>
                    <a:pt x="1445736" y="2551020"/>
                    <a:pt x="1445736" y="2551020"/>
                  </a:cubicBezTo>
                  <a:cubicBezTo>
                    <a:pt x="1610168" y="2501557"/>
                    <a:pt x="1749199" y="2442736"/>
                    <a:pt x="1878873" y="2422683"/>
                  </a:cubicBezTo>
                  <a:cubicBezTo>
                    <a:pt x="2008547" y="2402630"/>
                    <a:pt x="2132873" y="2393273"/>
                    <a:pt x="2223778" y="2430704"/>
                  </a:cubicBezTo>
                  <a:cubicBezTo>
                    <a:pt x="2314683" y="2468135"/>
                    <a:pt x="2353451" y="2569735"/>
                    <a:pt x="2424304" y="2647272"/>
                  </a:cubicBezTo>
                  <a:cubicBezTo>
                    <a:pt x="2495157" y="2724809"/>
                    <a:pt x="2532589" y="2813041"/>
                    <a:pt x="2648894" y="2895925"/>
                  </a:cubicBezTo>
                  <a:cubicBezTo>
                    <a:pt x="2765199" y="2978809"/>
                    <a:pt x="2976420" y="3099124"/>
                    <a:pt x="3122136" y="3144577"/>
                  </a:cubicBezTo>
                  <a:cubicBezTo>
                    <a:pt x="3267852" y="3190030"/>
                    <a:pt x="3374800" y="3155273"/>
                    <a:pt x="3523189" y="3168641"/>
                  </a:cubicBezTo>
                  <a:cubicBezTo>
                    <a:pt x="3671578" y="3182009"/>
                    <a:pt x="3885473" y="3191367"/>
                    <a:pt x="4012473" y="3224788"/>
                  </a:cubicBezTo>
                  <a:cubicBezTo>
                    <a:pt x="4139473" y="3258209"/>
                    <a:pt x="4191610" y="3303662"/>
                    <a:pt x="4285189" y="3369167"/>
                  </a:cubicBezTo>
                  <a:cubicBezTo>
                    <a:pt x="4378768" y="3434672"/>
                    <a:pt x="4464326" y="3545630"/>
                    <a:pt x="4573947" y="3617820"/>
                  </a:cubicBezTo>
                  <a:cubicBezTo>
                    <a:pt x="4683568" y="3690010"/>
                    <a:pt x="4799873" y="3772894"/>
                    <a:pt x="4942915" y="3802304"/>
                  </a:cubicBezTo>
                  <a:cubicBezTo>
                    <a:pt x="5085957" y="3831714"/>
                    <a:pt x="5317231" y="3755515"/>
                    <a:pt x="5432199" y="3794283"/>
                  </a:cubicBezTo>
                  <a:cubicBezTo>
                    <a:pt x="5547167" y="3833051"/>
                    <a:pt x="5544493" y="3954704"/>
                    <a:pt x="5632725" y="4034914"/>
                  </a:cubicBezTo>
                  <a:cubicBezTo>
                    <a:pt x="5720957" y="4115124"/>
                    <a:pt x="5865336" y="4236778"/>
                    <a:pt x="5961589" y="4275546"/>
                  </a:cubicBezTo>
                  <a:cubicBezTo>
                    <a:pt x="6057842" y="4314314"/>
                    <a:pt x="6168799" y="4315651"/>
                    <a:pt x="6210241" y="4267525"/>
                  </a:cubicBezTo>
                  <a:cubicBezTo>
                    <a:pt x="6251683" y="4219399"/>
                    <a:pt x="6238315" y="4091062"/>
                    <a:pt x="6210241" y="3986788"/>
                  </a:cubicBezTo>
                  <a:cubicBezTo>
                    <a:pt x="6182167" y="3882514"/>
                    <a:pt x="6072546" y="3730115"/>
                    <a:pt x="6041799" y="3641883"/>
                  </a:cubicBezTo>
                  <a:cubicBezTo>
                    <a:pt x="6011052" y="3553651"/>
                    <a:pt x="6000357" y="3528251"/>
                    <a:pt x="6025757" y="3457398"/>
                  </a:cubicBezTo>
                  <a:cubicBezTo>
                    <a:pt x="6051157" y="3386545"/>
                    <a:pt x="6200883" y="3288956"/>
                    <a:pt x="6194199" y="3216767"/>
                  </a:cubicBezTo>
                  <a:cubicBezTo>
                    <a:pt x="6187515" y="3144578"/>
                    <a:pt x="6057841" y="3092441"/>
                    <a:pt x="5985652" y="3024262"/>
                  </a:cubicBezTo>
                  <a:cubicBezTo>
                    <a:pt x="5913463" y="2956083"/>
                    <a:pt x="5817209" y="2863840"/>
                    <a:pt x="5761062" y="2807693"/>
                  </a:cubicBezTo>
                  <a:cubicBezTo>
                    <a:pt x="5704915" y="2751546"/>
                    <a:pt x="5722294" y="2700745"/>
                    <a:pt x="5648768" y="2687377"/>
                  </a:cubicBezTo>
                  <a:cubicBezTo>
                    <a:pt x="5575242" y="2674009"/>
                    <a:pt x="5380062" y="2772935"/>
                    <a:pt x="5319904" y="2727483"/>
                  </a:cubicBezTo>
                  <a:cubicBezTo>
                    <a:pt x="5259746" y="2682031"/>
                    <a:pt x="5309209" y="2524283"/>
                    <a:pt x="5287820" y="2414662"/>
                  </a:cubicBezTo>
                  <a:cubicBezTo>
                    <a:pt x="5266431" y="2305041"/>
                    <a:pt x="5128736" y="2144619"/>
                    <a:pt x="5191568" y="2069756"/>
                  </a:cubicBezTo>
                  <a:cubicBezTo>
                    <a:pt x="5254400" y="1994893"/>
                    <a:pt x="5583263" y="2020293"/>
                    <a:pt x="5664810" y="1965483"/>
                  </a:cubicBezTo>
                  <a:cubicBezTo>
                    <a:pt x="5746357" y="1910673"/>
                    <a:pt x="5727641" y="1829125"/>
                    <a:pt x="5680852" y="1740893"/>
                  </a:cubicBezTo>
                  <a:cubicBezTo>
                    <a:pt x="5634063" y="1652661"/>
                    <a:pt x="5442894" y="1541703"/>
                    <a:pt x="5384073" y="1436093"/>
                  </a:cubicBezTo>
                  <a:cubicBezTo>
                    <a:pt x="5325252" y="1330483"/>
                    <a:pt x="5378725" y="1152683"/>
                    <a:pt x="5327925" y="1107230"/>
                  </a:cubicBezTo>
                  <a:cubicBezTo>
                    <a:pt x="5277125" y="1061777"/>
                    <a:pt x="5182210" y="1156693"/>
                    <a:pt x="5079273" y="1163377"/>
                  </a:cubicBezTo>
                  <a:cubicBezTo>
                    <a:pt x="4976336" y="1170061"/>
                    <a:pt x="4817251" y="1180756"/>
                    <a:pt x="4710304" y="1147335"/>
                  </a:cubicBezTo>
                  <a:cubicBezTo>
                    <a:pt x="4603357" y="1113914"/>
                    <a:pt x="4497747" y="1037714"/>
                    <a:pt x="4437589" y="962851"/>
                  </a:cubicBezTo>
                  <a:cubicBezTo>
                    <a:pt x="4377431" y="887988"/>
                    <a:pt x="4369410" y="785051"/>
                    <a:pt x="4349357" y="698156"/>
                  </a:cubicBezTo>
                  <a:cubicBezTo>
                    <a:pt x="4329304" y="611261"/>
                    <a:pt x="4344010" y="504315"/>
                    <a:pt x="4317273" y="441483"/>
                  </a:cubicBezTo>
                  <a:cubicBezTo>
                    <a:pt x="4290536" y="378652"/>
                    <a:pt x="4257115" y="341220"/>
                    <a:pt x="4188936" y="321167"/>
                  </a:cubicBezTo>
                  <a:cubicBezTo>
                    <a:pt x="4120757" y="301114"/>
                    <a:pt x="3908199" y="321167"/>
                    <a:pt x="3908199" y="321167"/>
                  </a:cubicBezTo>
                  <a:lnTo>
                    <a:pt x="3651525" y="321167"/>
                  </a:lnTo>
                  <a:cubicBezTo>
                    <a:pt x="3555272" y="321167"/>
                    <a:pt x="3408220" y="294430"/>
                    <a:pt x="3330683" y="321167"/>
                  </a:cubicBezTo>
                  <a:cubicBezTo>
                    <a:pt x="3253146" y="347904"/>
                    <a:pt x="3239778" y="434798"/>
                    <a:pt x="3186304" y="481588"/>
                  </a:cubicBezTo>
                  <a:cubicBezTo>
                    <a:pt x="3132830" y="528378"/>
                    <a:pt x="3069999" y="584525"/>
                    <a:pt x="3009841" y="601904"/>
                  </a:cubicBezTo>
                  <a:cubicBezTo>
                    <a:pt x="2949683" y="619283"/>
                    <a:pt x="2860115" y="642009"/>
                    <a:pt x="2825357" y="585862"/>
                  </a:cubicBezTo>
                  <a:cubicBezTo>
                    <a:pt x="2790599" y="529715"/>
                    <a:pt x="2869473" y="318494"/>
                    <a:pt x="2825357" y="265020"/>
                  </a:cubicBezTo>
                  <a:close/>
                </a:path>
              </a:pathLst>
            </a:custGeom>
            <a:solidFill>
              <a:srgbClr val="92D050">
                <a:alpha val="43000"/>
              </a:srgb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8" name="Text Box 97"/>
            <p:cNvSpPr txBox="1">
              <a:spLocks noChangeArrowheads="1"/>
            </p:cNvSpPr>
            <p:nvPr/>
          </p:nvSpPr>
          <p:spPr bwMode="auto">
            <a:xfrm>
              <a:off x="7514537" y="5592383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8–12 м/с</a:t>
              </a:r>
            </a:p>
          </p:txBody>
        </p:sp>
        <p:sp>
          <p:nvSpPr>
            <p:cNvPr id="219" name="Полилиния 218"/>
            <p:cNvSpPr/>
            <p:nvPr/>
          </p:nvSpPr>
          <p:spPr>
            <a:xfrm>
              <a:off x="7072285" y="5787921"/>
              <a:ext cx="246245" cy="187349"/>
            </a:xfrm>
            <a:custGeom>
              <a:avLst/>
              <a:gdLst>
                <a:gd name="connsiteX0" fmla="*/ 2825357 w 6236546"/>
                <a:gd name="connsiteY0" fmla="*/ 265020 h 4304169"/>
                <a:gd name="connsiteX1" fmla="*/ 2560662 w 6236546"/>
                <a:gd name="connsiteY1" fmla="*/ 265020 h 4304169"/>
                <a:gd name="connsiteX2" fmla="*/ 2392220 w 6236546"/>
                <a:gd name="connsiteY2" fmla="*/ 16367 h 4304169"/>
                <a:gd name="connsiteX3" fmla="*/ 1846789 w 6236546"/>
                <a:gd name="connsiteY3" fmla="*/ 48451 h 4304169"/>
                <a:gd name="connsiteX4" fmla="*/ 1525947 w 6236546"/>
                <a:gd name="connsiteY4" fmla="*/ 248977 h 4304169"/>
                <a:gd name="connsiteX5" fmla="*/ 892283 w 6236546"/>
                <a:gd name="connsiteY5" fmla="*/ 369293 h 4304169"/>
                <a:gd name="connsiteX6" fmla="*/ 1189062 w 6236546"/>
                <a:gd name="connsiteY6" fmla="*/ 898683 h 4304169"/>
                <a:gd name="connsiteX7" fmla="*/ 1469799 w 6236546"/>
                <a:gd name="connsiteY7" fmla="*/ 1283693 h 4304169"/>
                <a:gd name="connsiteX8" fmla="*/ 1148957 w 6236546"/>
                <a:gd name="connsiteY8" fmla="*/ 1716830 h 4304169"/>
                <a:gd name="connsiteX9" fmla="*/ 884262 w 6236546"/>
                <a:gd name="connsiteY9" fmla="*/ 2198093 h 4304169"/>
                <a:gd name="connsiteX10" fmla="*/ 595504 w 6236546"/>
                <a:gd name="connsiteY10" fmla="*/ 2198093 h 4304169"/>
                <a:gd name="connsiteX11" fmla="*/ 162368 w 6236546"/>
                <a:gd name="connsiteY11" fmla="*/ 2101841 h 4304169"/>
                <a:gd name="connsiteX12" fmla="*/ 1947 w 6236546"/>
                <a:gd name="connsiteY12" fmla="*/ 2302367 h 4304169"/>
                <a:gd name="connsiteX13" fmla="*/ 90178 w 6236546"/>
                <a:gd name="connsiteY13" fmla="*/ 2631230 h 4304169"/>
                <a:gd name="connsiteX14" fmla="*/ 330810 w 6236546"/>
                <a:gd name="connsiteY14" fmla="*/ 2783630 h 4304169"/>
                <a:gd name="connsiteX15" fmla="*/ 892283 w 6236546"/>
                <a:gd name="connsiteY15" fmla="*/ 2719462 h 4304169"/>
                <a:gd name="connsiteX16" fmla="*/ 1445736 w 6236546"/>
                <a:gd name="connsiteY16" fmla="*/ 2551020 h 4304169"/>
                <a:gd name="connsiteX17" fmla="*/ 1878873 w 6236546"/>
                <a:gd name="connsiteY17" fmla="*/ 2422683 h 4304169"/>
                <a:gd name="connsiteX18" fmla="*/ 2223778 w 6236546"/>
                <a:gd name="connsiteY18" fmla="*/ 2430704 h 4304169"/>
                <a:gd name="connsiteX19" fmla="*/ 2424304 w 6236546"/>
                <a:gd name="connsiteY19" fmla="*/ 2647272 h 4304169"/>
                <a:gd name="connsiteX20" fmla="*/ 2648894 w 6236546"/>
                <a:gd name="connsiteY20" fmla="*/ 2895925 h 4304169"/>
                <a:gd name="connsiteX21" fmla="*/ 3122136 w 6236546"/>
                <a:gd name="connsiteY21" fmla="*/ 3144577 h 4304169"/>
                <a:gd name="connsiteX22" fmla="*/ 3523189 w 6236546"/>
                <a:gd name="connsiteY22" fmla="*/ 3168641 h 4304169"/>
                <a:gd name="connsiteX23" fmla="*/ 4012473 w 6236546"/>
                <a:gd name="connsiteY23" fmla="*/ 3224788 h 4304169"/>
                <a:gd name="connsiteX24" fmla="*/ 4285189 w 6236546"/>
                <a:gd name="connsiteY24" fmla="*/ 3369167 h 4304169"/>
                <a:gd name="connsiteX25" fmla="*/ 4573947 w 6236546"/>
                <a:gd name="connsiteY25" fmla="*/ 3617820 h 4304169"/>
                <a:gd name="connsiteX26" fmla="*/ 4942915 w 6236546"/>
                <a:gd name="connsiteY26" fmla="*/ 3802304 h 4304169"/>
                <a:gd name="connsiteX27" fmla="*/ 5432199 w 6236546"/>
                <a:gd name="connsiteY27" fmla="*/ 3794283 h 4304169"/>
                <a:gd name="connsiteX28" fmla="*/ 5632725 w 6236546"/>
                <a:gd name="connsiteY28" fmla="*/ 4034914 h 4304169"/>
                <a:gd name="connsiteX29" fmla="*/ 5961589 w 6236546"/>
                <a:gd name="connsiteY29" fmla="*/ 4275546 h 4304169"/>
                <a:gd name="connsiteX30" fmla="*/ 6210241 w 6236546"/>
                <a:gd name="connsiteY30" fmla="*/ 4267525 h 4304169"/>
                <a:gd name="connsiteX31" fmla="*/ 6210241 w 6236546"/>
                <a:gd name="connsiteY31" fmla="*/ 3986788 h 4304169"/>
                <a:gd name="connsiteX32" fmla="*/ 6041799 w 6236546"/>
                <a:gd name="connsiteY32" fmla="*/ 3641883 h 4304169"/>
                <a:gd name="connsiteX33" fmla="*/ 6025757 w 6236546"/>
                <a:gd name="connsiteY33" fmla="*/ 3457398 h 4304169"/>
                <a:gd name="connsiteX34" fmla="*/ 6194199 w 6236546"/>
                <a:gd name="connsiteY34" fmla="*/ 3216767 h 4304169"/>
                <a:gd name="connsiteX35" fmla="*/ 5985652 w 6236546"/>
                <a:gd name="connsiteY35" fmla="*/ 3024262 h 4304169"/>
                <a:gd name="connsiteX36" fmla="*/ 5761062 w 6236546"/>
                <a:gd name="connsiteY36" fmla="*/ 2807693 h 4304169"/>
                <a:gd name="connsiteX37" fmla="*/ 5648768 w 6236546"/>
                <a:gd name="connsiteY37" fmla="*/ 2687377 h 4304169"/>
                <a:gd name="connsiteX38" fmla="*/ 5319904 w 6236546"/>
                <a:gd name="connsiteY38" fmla="*/ 2727483 h 4304169"/>
                <a:gd name="connsiteX39" fmla="*/ 5287820 w 6236546"/>
                <a:gd name="connsiteY39" fmla="*/ 2414662 h 4304169"/>
                <a:gd name="connsiteX40" fmla="*/ 5191568 w 6236546"/>
                <a:gd name="connsiteY40" fmla="*/ 2069756 h 4304169"/>
                <a:gd name="connsiteX41" fmla="*/ 5664810 w 6236546"/>
                <a:gd name="connsiteY41" fmla="*/ 1965483 h 4304169"/>
                <a:gd name="connsiteX42" fmla="*/ 5680852 w 6236546"/>
                <a:gd name="connsiteY42" fmla="*/ 1740893 h 4304169"/>
                <a:gd name="connsiteX43" fmla="*/ 5384073 w 6236546"/>
                <a:gd name="connsiteY43" fmla="*/ 1436093 h 4304169"/>
                <a:gd name="connsiteX44" fmla="*/ 5327925 w 6236546"/>
                <a:gd name="connsiteY44" fmla="*/ 1107230 h 4304169"/>
                <a:gd name="connsiteX45" fmla="*/ 5079273 w 6236546"/>
                <a:gd name="connsiteY45" fmla="*/ 1163377 h 4304169"/>
                <a:gd name="connsiteX46" fmla="*/ 4710304 w 6236546"/>
                <a:gd name="connsiteY46" fmla="*/ 1147335 h 4304169"/>
                <a:gd name="connsiteX47" fmla="*/ 4437589 w 6236546"/>
                <a:gd name="connsiteY47" fmla="*/ 962851 h 4304169"/>
                <a:gd name="connsiteX48" fmla="*/ 4349357 w 6236546"/>
                <a:gd name="connsiteY48" fmla="*/ 698156 h 4304169"/>
                <a:gd name="connsiteX49" fmla="*/ 4317273 w 6236546"/>
                <a:gd name="connsiteY49" fmla="*/ 441483 h 4304169"/>
                <a:gd name="connsiteX50" fmla="*/ 4188936 w 6236546"/>
                <a:gd name="connsiteY50" fmla="*/ 321167 h 4304169"/>
                <a:gd name="connsiteX51" fmla="*/ 3908199 w 6236546"/>
                <a:gd name="connsiteY51" fmla="*/ 321167 h 4304169"/>
                <a:gd name="connsiteX52" fmla="*/ 3651525 w 6236546"/>
                <a:gd name="connsiteY52" fmla="*/ 321167 h 4304169"/>
                <a:gd name="connsiteX53" fmla="*/ 3330683 w 6236546"/>
                <a:gd name="connsiteY53" fmla="*/ 321167 h 4304169"/>
                <a:gd name="connsiteX54" fmla="*/ 3186304 w 6236546"/>
                <a:gd name="connsiteY54" fmla="*/ 481588 h 4304169"/>
                <a:gd name="connsiteX55" fmla="*/ 3009841 w 6236546"/>
                <a:gd name="connsiteY55" fmla="*/ 601904 h 4304169"/>
                <a:gd name="connsiteX56" fmla="*/ 2825357 w 6236546"/>
                <a:gd name="connsiteY56" fmla="*/ 585862 h 4304169"/>
                <a:gd name="connsiteX57" fmla="*/ 2825357 w 6236546"/>
                <a:gd name="connsiteY57" fmla="*/ 265020 h 43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236546" h="4304169">
                  <a:moveTo>
                    <a:pt x="2825357" y="265020"/>
                  </a:moveTo>
                  <a:cubicBezTo>
                    <a:pt x="2781241" y="211546"/>
                    <a:pt x="2632852" y="306462"/>
                    <a:pt x="2560662" y="265020"/>
                  </a:cubicBezTo>
                  <a:cubicBezTo>
                    <a:pt x="2488472" y="223578"/>
                    <a:pt x="2511199" y="52462"/>
                    <a:pt x="2392220" y="16367"/>
                  </a:cubicBezTo>
                  <a:cubicBezTo>
                    <a:pt x="2273241" y="-19728"/>
                    <a:pt x="1991168" y="9683"/>
                    <a:pt x="1846789" y="48451"/>
                  </a:cubicBezTo>
                  <a:cubicBezTo>
                    <a:pt x="1702410" y="87219"/>
                    <a:pt x="1685031" y="195503"/>
                    <a:pt x="1525947" y="248977"/>
                  </a:cubicBezTo>
                  <a:cubicBezTo>
                    <a:pt x="1366863" y="302451"/>
                    <a:pt x="948431" y="261009"/>
                    <a:pt x="892283" y="369293"/>
                  </a:cubicBezTo>
                  <a:cubicBezTo>
                    <a:pt x="836135" y="477577"/>
                    <a:pt x="1092809" y="746283"/>
                    <a:pt x="1189062" y="898683"/>
                  </a:cubicBezTo>
                  <a:cubicBezTo>
                    <a:pt x="1285315" y="1051083"/>
                    <a:pt x="1476483" y="1147335"/>
                    <a:pt x="1469799" y="1283693"/>
                  </a:cubicBezTo>
                  <a:cubicBezTo>
                    <a:pt x="1463115" y="1420051"/>
                    <a:pt x="1246546" y="1564430"/>
                    <a:pt x="1148957" y="1716830"/>
                  </a:cubicBezTo>
                  <a:cubicBezTo>
                    <a:pt x="1051368" y="1869230"/>
                    <a:pt x="976504" y="2117883"/>
                    <a:pt x="884262" y="2198093"/>
                  </a:cubicBezTo>
                  <a:cubicBezTo>
                    <a:pt x="792020" y="2278304"/>
                    <a:pt x="715820" y="2214135"/>
                    <a:pt x="595504" y="2198093"/>
                  </a:cubicBezTo>
                  <a:cubicBezTo>
                    <a:pt x="475188" y="2182051"/>
                    <a:pt x="261294" y="2084462"/>
                    <a:pt x="162368" y="2101841"/>
                  </a:cubicBezTo>
                  <a:cubicBezTo>
                    <a:pt x="63442" y="2119220"/>
                    <a:pt x="13979" y="2214136"/>
                    <a:pt x="1947" y="2302367"/>
                  </a:cubicBezTo>
                  <a:cubicBezTo>
                    <a:pt x="-10085" y="2390599"/>
                    <a:pt x="35367" y="2551020"/>
                    <a:pt x="90178" y="2631230"/>
                  </a:cubicBezTo>
                  <a:cubicBezTo>
                    <a:pt x="144988" y="2711441"/>
                    <a:pt x="197126" y="2768925"/>
                    <a:pt x="330810" y="2783630"/>
                  </a:cubicBezTo>
                  <a:cubicBezTo>
                    <a:pt x="464494" y="2798335"/>
                    <a:pt x="706462" y="2758230"/>
                    <a:pt x="892283" y="2719462"/>
                  </a:cubicBezTo>
                  <a:cubicBezTo>
                    <a:pt x="1078104" y="2680694"/>
                    <a:pt x="1445736" y="2551020"/>
                    <a:pt x="1445736" y="2551020"/>
                  </a:cubicBezTo>
                  <a:cubicBezTo>
                    <a:pt x="1610168" y="2501557"/>
                    <a:pt x="1749199" y="2442736"/>
                    <a:pt x="1878873" y="2422683"/>
                  </a:cubicBezTo>
                  <a:cubicBezTo>
                    <a:pt x="2008547" y="2402630"/>
                    <a:pt x="2132873" y="2393273"/>
                    <a:pt x="2223778" y="2430704"/>
                  </a:cubicBezTo>
                  <a:cubicBezTo>
                    <a:pt x="2314683" y="2468135"/>
                    <a:pt x="2353451" y="2569735"/>
                    <a:pt x="2424304" y="2647272"/>
                  </a:cubicBezTo>
                  <a:cubicBezTo>
                    <a:pt x="2495157" y="2724809"/>
                    <a:pt x="2532589" y="2813041"/>
                    <a:pt x="2648894" y="2895925"/>
                  </a:cubicBezTo>
                  <a:cubicBezTo>
                    <a:pt x="2765199" y="2978809"/>
                    <a:pt x="2976420" y="3099124"/>
                    <a:pt x="3122136" y="3144577"/>
                  </a:cubicBezTo>
                  <a:cubicBezTo>
                    <a:pt x="3267852" y="3190030"/>
                    <a:pt x="3374800" y="3155273"/>
                    <a:pt x="3523189" y="3168641"/>
                  </a:cubicBezTo>
                  <a:cubicBezTo>
                    <a:pt x="3671578" y="3182009"/>
                    <a:pt x="3885473" y="3191367"/>
                    <a:pt x="4012473" y="3224788"/>
                  </a:cubicBezTo>
                  <a:cubicBezTo>
                    <a:pt x="4139473" y="3258209"/>
                    <a:pt x="4191610" y="3303662"/>
                    <a:pt x="4285189" y="3369167"/>
                  </a:cubicBezTo>
                  <a:cubicBezTo>
                    <a:pt x="4378768" y="3434672"/>
                    <a:pt x="4464326" y="3545630"/>
                    <a:pt x="4573947" y="3617820"/>
                  </a:cubicBezTo>
                  <a:cubicBezTo>
                    <a:pt x="4683568" y="3690010"/>
                    <a:pt x="4799873" y="3772894"/>
                    <a:pt x="4942915" y="3802304"/>
                  </a:cubicBezTo>
                  <a:cubicBezTo>
                    <a:pt x="5085957" y="3831714"/>
                    <a:pt x="5317231" y="3755515"/>
                    <a:pt x="5432199" y="3794283"/>
                  </a:cubicBezTo>
                  <a:cubicBezTo>
                    <a:pt x="5547167" y="3833051"/>
                    <a:pt x="5544493" y="3954704"/>
                    <a:pt x="5632725" y="4034914"/>
                  </a:cubicBezTo>
                  <a:cubicBezTo>
                    <a:pt x="5720957" y="4115124"/>
                    <a:pt x="5865336" y="4236778"/>
                    <a:pt x="5961589" y="4275546"/>
                  </a:cubicBezTo>
                  <a:cubicBezTo>
                    <a:pt x="6057842" y="4314314"/>
                    <a:pt x="6168799" y="4315651"/>
                    <a:pt x="6210241" y="4267525"/>
                  </a:cubicBezTo>
                  <a:cubicBezTo>
                    <a:pt x="6251683" y="4219399"/>
                    <a:pt x="6238315" y="4091062"/>
                    <a:pt x="6210241" y="3986788"/>
                  </a:cubicBezTo>
                  <a:cubicBezTo>
                    <a:pt x="6182167" y="3882514"/>
                    <a:pt x="6072546" y="3730115"/>
                    <a:pt x="6041799" y="3641883"/>
                  </a:cubicBezTo>
                  <a:cubicBezTo>
                    <a:pt x="6011052" y="3553651"/>
                    <a:pt x="6000357" y="3528251"/>
                    <a:pt x="6025757" y="3457398"/>
                  </a:cubicBezTo>
                  <a:cubicBezTo>
                    <a:pt x="6051157" y="3386545"/>
                    <a:pt x="6200883" y="3288956"/>
                    <a:pt x="6194199" y="3216767"/>
                  </a:cubicBezTo>
                  <a:cubicBezTo>
                    <a:pt x="6187515" y="3144578"/>
                    <a:pt x="6057841" y="3092441"/>
                    <a:pt x="5985652" y="3024262"/>
                  </a:cubicBezTo>
                  <a:cubicBezTo>
                    <a:pt x="5913463" y="2956083"/>
                    <a:pt x="5817209" y="2863840"/>
                    <a:pt x="5761062" y="2807693"/>
                  </a:cubicBezTo>
                  <a:cubicBezTo>
                    <a:pt x="5704915" y="2751546"/>
                    <a:pt x="5722294" y="2700745"/>
                    <a:pt x="5648768" y="2687377"/>
                  </a:cubicBezTo>
                  <a:cubicBezTo>
                    <a:pt x="5575242" y="2674009"/>
                    <a:pt x="5380062" y="2772935"/>
                    <a:pt x="5319904" y="2727483"/>
                  </a:cubicBezTo>
                  <a:cubicBezTo>
                    <a:pt x="5259746" y="2682031"/>
                    <a:pt x="5309209" y="2524283"/>
                    <a:pt x="5287820" y="2414662"/>
                  </a:cubicBezTo>
                  <a:cubicBezTo>
                    <a:pt x="5266431" y="2305041"/>
                    <a:pt x="5128736" y="2144619"/>
                    <a:pt x="5191568" y="2069756"/>
                  </a:cubicBezTo>
                  <a:cubicBezTo>
                    <a:pt x="5254400" y="1994893"/>
                    <a:pt x="5583263" y="2020293"/>
                    <a:pt x="5664810" y="1965483"/>
                  </a:cubicBezTo>
                  <a:cubicBezTo>
                    <a:pt x="5746357" y="1910673"/>
                    <a:pt x="5727641" y="1829125"/>
                    <a:pt x="5680852" y="1740893"/>
                  </a:cubicBezTo>
                  <a:cubicBezTo>
                    <a:pt x="5634063" y="1652661"/>
                    <a:pt x="5442894" y="1541703"/>
                    <a:pt x="5384073" y="1436093"/>
                  </a:cubicBezTo>
                  <a:cubicBezTo>
                    <a:pt x="5325252" y="1330483"/>
                    <a:pt x="5378725" y="1152683"/>
                    <a:pt x="5327925" y="1107230"/>
                  </a:cubicBezTo>
                  <a:cubicBezTo>
                    <a:pt x="5277125" y="1061777"/>
                    <a:pt x="5182210" y="1156693"/>
                    <a:pt x="5079273" y="1163377"/>
                  </a:cubicBezTo>
                  <a:cubicBezTo>
                    <a:pt x="4976336" y="1170061"/>
                    <a:pt x="4817251" y="1180756"/>
                    <a:pt x="4710304" y="1147335"/>
                  </a:cubicBezTo>
                  <a:cubicBezTo>
                    <a:pt x="4603357" y="1113914"/>
                    <a:pt x="4497747" y="1037714"/>
                    <a:pt x="4437589" y="962851"/>
                  </a:cubicBezTo>
                  <a:cubicBezTo>
                    <a:pt x="4377431" y="887988"/>
                    <a:pt x="4369410" y="785051"/>
                    <a:pt x="4349357" y="698156"/>
                  </a:cubicBezTo>
                  <a:cubicBezTo>
                    <a:pt x="4329304" y="611261"/>
                    <a:pt x="4344010" y="504315"/>
                    <a:pt x="4317273" y="441483"/>
                  </a:cubicBezTo>
                  <a:cubicBezTo>
                    <a:pt x="4290536" y="378652"/>
                    <a:pt x="4257115" y="341220"/>
                    <a:pt x="4188936" y="321167"/>
                  </a:cubicBezTo>
                  <a:cubicBezTo>
                    <a:pt x="4120757" y="301114"/>
                    <a:pt x="3908199" y="321167"/>
                    <a:pt x="3908199" y="321167"/>
                  </a:cubicBezTo>
                  <a:lnTo>
                    <a:pt x="3651525" y="321167"/>
                  </a:lnTo>
                  <a:cubicBezTo>
                    <a:pt x="3555272" y="321167"/>
                    <a:pt x="3408220" y="294430"/>
                    <a:pt x="3330683" y="321167"/>
                  </a:cubicBezTo>
                  <a:cubicBezTo>
                    <a:pt x="3253146" y="347904"/>
                    <a:pt x="3239778" y="434798"/>
                    <a:pt x="3186304" y="481588"/>
                  </a:cubicBezTo>
                  <a:cubicBezTo>
                    <a:pt x="3132830" y="528378"/>
                    <a:pt x="3069999" y="584525"/>
                    <a:pt x="3009841" y="601904"/>
                  </a:cubicBezTo>
                  <a:cubicBezTo>
                    <a:pt x="2949683" y="619283"/>
                    <a:pt x="2860115" y="642009"/>
                    <a:pt x="2825357" y="585862"/>
                  </a:cubicBezTo>
                  <a:cubicBezTo>
                    <a:pt x="2790599" y="529715"/>
                    <a:pt x="2869473" y="318494"/>
                    <a:pt x="2825357" y="265020"/>
                  </a:cubicBezTo>
                  <a:close/>
                </a:path>
              </a:pathLst>
            </a:custGeom>
            <a:solidFill>
              <a:srgbClr val="FFFF00">
                <a:alpha val="43000"/>
              </a:srgb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0" name="Полилиния 219"/>
            <p:cNvSpPr/>
            <p:nvPr/>
          </p:nvSpPr>
          <p:spPr>
            <a:xfrm>
              <a:off x="7119354" y="6011628"/>
              <a:ext cx="199533" cy="114057"/>
            </a:xfrm>
            <a:custGeom>
              <a:avLst/>
              <a:gdLst>
                <a:gd name="connsiteX0" fmla="*/ 985458 w 1227381"/>
                <a:gd name="connsiteY0" fmla="*/ 157964 h 841995"/>
                <a:gd name="connsiteX1" fmla="*/ 680658 w 1227381"/>
                <a:gd name="connsiteY1" fmla="*/ 18264 h 841995"/>
                <a:gd name="connsiteX2" fmla="*/ 331408 w 1227381"/>
                <a:gd name="connsiteY2" fmla="*/ 18264 h 841995"/>
                <a:gd name="connsiteX3" fmla="*/ 1208 w 1227381"/>
                <a:gd name="connsiteY3" fmla="*/ 170664 h 841995"/>
                <a:gd name="connsiteX4" fmla="*/ 242508 w 1227381"/>
                <a:gd name="connsiteY4" fmla="*/ 551664 h 841995"/>
                <a:gd name="connsiteX5" fmla="*/ 794958 w 1227381"/>
                <a:gd name="connsiteY5" fmla="*/ 735814 h 841995"/>
                <a:gd name="connsiteX6" fmla="*/ 1118808 w 1227381"/>
                <a:gd name="connsiteY6" fmla="*/ 837414 h 841995"/>
                <a:gd name="connsiteX7" fmla="*/ 1036258 w 1227381"/>
                <a:gd name="connsiteY7" fmla="*/ 589764 h 841995"/>
                <a:gd name="connsiteX8" fmla="*/ 1226758 w 1227381"/>
                <a:gd name="connsiteY8" fmla="*/ 361164 h 841995"/>
                <a:gd name="connsiteX9" fmla="*/ 985458 w 1227381"/>
                <a:gd name="connsiteY9" fmla="*/ 157964 h 84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7381" h="841995">
                  <a:moveTo>
                    <a:pt x="985458" y="157964"/>
                  </a:moveTo>
                  <a:cubicBezTo>
                    <a:pt x="894441" y="100814"/>
                    <a:pt x="789666" y="41547"/>
                    <a:pt x="680658" y="18264"/>
                  </a:cubicBezTo>
                  <a:cubicBezTo>
                    <a:pt x="571650" y="-5019"/>
                    <a:pt x="444650" y="-7136"/>
                    <a:pt x="331408" y="18264"/>
                  </a:cubicBezTo>
                  <a:cubicBezTo>
                    <a:pt x="218166" y="43664"/>
                    <a:pt x="16025" y="81764"/>
                    <a:pt x="1208" y="170664"/>
                  </a:cubicBezTo>
                  <a:cubicBezTo>
                    <a:pt x="-13609" y="259564"/>
                    <a:pt x="110216" y="457472"/>
                    <a:pt x="242508" y="551664"/>
                  </a:cubicBezTo>
                  <a:cubicBezTo>
                    <a:pt x="374800" y="645856"/>
                    <a:pt x="648908" y="688189"/>
                    <a:pt x="794958" y="735814"/>
                  </a:cubicBezTo>
                  <a:cubicBezTo>
                    <a:pt x="941008" y="783439"/>
                    <a:pt x="1078591" y="861756"/>
                    <a:pt x="1118808" y="837414"/>
                  </a:cubicBezTo>
                  <a:cubicBezTo>
                    <a:pt x="1159025" y="813072"/>
                    <a:pt x="1018266" y="669139"/>
                    <a:pt x="1036258" y="589764"/>
                  </a:cubicBezTo>
                  <a:cubicBezTo>
                    <a:pt x="1054250" y="510389"/>
                    <a:pt x="1239458" y="436306"/>
                    <a:pt x="1226758" y="361164"/>
                  </a:cubicBezTo>
                  <a:cubicBezTo>
                    <a:pt x="1214058" y="286022"/>
                    <a:pt x="1076475" y="215114"/>
                    <a:pt x="985458" y="157964"/>
                  </a:cubicBezTo>
                  <a:close/>
                </a:path>
              </a:pathLst>
            </a:custGeom>
            <a:solidFill>
              <a:srgbClr val="FF0000">
                <a:alpha val="34000"/>
              </a:srgbClr>
            </a:solidFill>
            <a:ln>
              <a:solidFill>
                <a:srgbClr val="FF00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1" name="Text Box 97"/>
            <p:cNvSpPr txBox="1">
              <a:spLocks noChangeArrowheads="1"/>
            </p:cNvSpPr>
            <p:nvPr/>
          </p:nvSpPr>
          <p:spPr bwMode="auto">
            <a:xfrm>
              <a:off x="7518951" y="5787625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13–17 м/с</a:t>
              </a:r>
            </a:p>
          </p:txBody>
        </p:sp>
        <p:sp>
          <p:nvSpPr>
            <p:cNvPr id="226" name="Text Box 97"/>
            <p:cNvSpPr txBox="1">
              <a:spLocks noChangeArrowheads="1"/>
            </p:cNvSpPr>
            <p:nvPr/>
          </p:nvSpPr>
          <p:spPr bwMode="auto">
            <a:xfrm>
              <a:off x="7525553" y="6007555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18-25 м/с</a:t>
              </a:r>
            </a:p>
          </p:txBody>
        </p:sp>
        <p:sp>
          <p:nvSpPr>
            <p:cNvPr id="227" name="Полилиния 226"/>
            <p:cNvSpPr/>
            <p:nvPr/>
          </p:nvSpPr>
          <p:spPr>
            <a:xfrm>
              <a:off x="7133396" y="6230633"/>
              <a:ext cx="199533" cy="130571"/>
            </a:xfrm>
            <a:custGeom>
              <a:avLst/>
              <a:gdLst>
                <a:gd name="connsiteX0" fmla="*/ 304029 w 3865376"/>
                <a:gd name="connsiteY0" fmla="*/ 1245 h 2751529"/>
                <a:gd name="connsiteX1" fmla="*/ 167671 w 3865376"/>
                <a:gd name="connsiteY1" fmla="*/ 129582 h 2751529"/>
                <a:gd name="connsiteX2" fmla="*/ 7250 w 3865376"/>
                <a:gd name="connsiteY2" fmla="*/ 378234 h 2751529"/>
                <a:gd name="connsiteX3" fmla="*/ 63397 w 3865376"/>
                <a:gd name="connsiteY3" fmla="*/ 530634 h 2751529"/>
                <a:gd name="connsiteX4" fmla="*/ 376219 w 3865376"/>
                <a:gd name="connsiteY4" fmla="*/ 634908 h 2751529"/>
                <a:gd name="connsiteX5" fmla="*/ 560703 w 3865376"/>
                <a:gd name="connsiteY5" fmla="*/ 771266 h 2751529"/>
                <a:gd name="connsiteX6" fmla="*/ 761229 w 3865376"/>
                <a:gd name="connsiteY6" fmla="*/ 907624 h 2751529"/>
                <a:gd name="connsiteX7" fmla="*/ 945713 w 3865376"/>
                <a:gd name="connsiteY7" fmla="*/ 1108150 h 2751529"/>
                <a:gd name="connsiteX8" fmla="*/ 1009882 w 3865376"/>
                <a:gd name="connsiteY8" fmla="*/ 1340761 h 2751529"/>
                <a:gd name="connsiteX9" fmla="*/ 921650 w 3865376"/>
                <a:gd name="connsiteY9" fmla="*/ 1581392 h 2751529"/>
                <a:gd name="connsiteX10" fmla="*/ 769250 w 3865376"/>
                <a:gd name="connsiteY10" fmla="*/ 1653582 h 2751529"/>
                <a:gd name="connsiteX11" fmla="*/ 239861 w 3865376"/>
                <a:gd name="connsiteY11" fmla="*/ 1637540 h 2751529"/>
                <a:gd name="connsiteX12" fmla="*/ 432366 w 3865376"/>
                <a:gd name="connsiteY12" fmla="*/ 1749834 h 2751529"/>
                <a:gd name="connsiteX13" fmla="*/ 672997 w 3865376"/>
                <a:gd name="connsiteY13" fmla="*/ 2022550 h 2751529"/>
                <a:gd name="connsiteX14" fmla="*/ 921650 w 3865376"/>
                <a:gd name="connsiteY14" fmla="*/ 2215056 h 2751529"/>
                <a:gd name="connsiteX15" fmla="*/ 1162282 w 3865376"/>
                <a:gd name="connsiteY15" fmla="*/ 2455687 h 2751529"/>
                <a:gd name="connsiteX16" fmla="*/ 1370829 w 3865376"/>
                <a:gd name="connsiteY16" fmla="*/ 2632150 h 2751529"/>
                <a:gd name="connsiteX17" fmla="*/ 1434997 w 3865376"/>
                <a:gd name="connsiteY17" fmla="*/ 2736424 h 2751529"/>
                <a:gd name="connsiteX18" fmla="*/ 1683650 w 3865376"/>
                <a:gd name="connsiteY18" fmla="*/ 2736424 h 2751529"/>
                <a:gd name="connsiteX19" fmla="*/ 1747819 w 3865376"/>
                <a:gd name="connsiteY19" fmla="*/ 2600066 h 2751529"/>
                <a:gd name="connsiteX20" fmla="*/ 1820008 w 3865376"/>
                <a:gd name="connsiteY20" fmla="*/ 2383498 h 2751529"/>
                <a:gd name="connsiteX21" fmla="*/ 1980429 w 3865376"/>
                <a:gd name="connsiteY21" fmla="*/ 2287245 h 2751529"/>
                <a:gd name="connsiteX22" fmla="*/ 2261166 w 3865376"/>
                <a:gd name="connsiteY22" fmla="*/ 2303287 h 2751529"/>
                <a:gd name="connsiteX23" fmla="*/ 2501797 w 3865376"/>
                <a:gd name="connsiteY23" fmla="*/ 2359434 h 2751529"/>
                <a:gd name="connsiteX24" fmla="*/ 2646176 w 3865376"/>
                <a:gd name="connsiteY24" fmla="*/ 2343392 h 2751529"/>
                <a:gd name="connsiteX25" fmla="*/ 2678261 w 3865376"/>
                <a:gd name="connsiteY25" fmla="*/ 2190992 h 2751529"/>
                <a:gd name="connsiteX26" fmla="*/ 2646176 w 3865376"/>
                <a:gd name="connsiteY26" fmla="*/ 1998487 h 2751529"/>
                <a:gd name="connsiteX27" fmla="*/ 2774513 w 3865376"/>
                <a:gd name="connsiteY27" fmla="*/ 1822024 h 2751529"/>
                <a:gd name="connsiteX28" fmla="*/ 2926913 w 3865376"/>
                <a:gd name="connsiteY28" fmla="*/ 1653582 h 2751529"/>
                <a:gd name="connsiteX29" fmla="*/ 2894829 w 3865376"/>
                <a:gd name="connsiteY29" fmla="*/ 1412950 h 2751529"/>
                <a:gd name="connsiteX30" fmla="*/ 3063271 w 3865376"/>
                <a:gd name="connsiteY30" fmla="*/ 1477119 h 2751529"/>
                <a:gd name="connsiteX31" fmla="*/ 3255776 w 3865376"/>
                <a:gd name="connsiteY31" fmla="*/ 1525245 h 2751529"/>
                <a:gd name="connsiteX32" fmla="*/ 3384113 w 3865376"/>
                <a:gd name="connsiteY32" fmla="*/ 1637540 h 2751529"/>
                <a:gd name="connsiteX33" fmla="*/ 3600682 w 3865376"/>
                <a:gd name="connsiteY33" fmla="*/ 1645561 h 2751529"/>
                <a:gd name="connsiteX34" fmla="*/ 3769124 w 3865376"/>
                <a:gd name="connsiteY34" fmla="*/ 1509203 h 2751529"/>
                <a:gd name="connsiteX35" fmla="*/ 3865376 w 3865376"/>
                <a:gd name="connsiteY35" fmla="*/ 1260550 h 2751529"/>
                <a:gd name="connsiteX36" fmla="*/ 3769124 w 3865376"/>
                <a:gd name="connsiteY36" fmla="*/ 1388887 h 2751529"/>
                <a:gd name="connsiteX37" fmla="*/ 3456303 w 3865376"/>
                <a:gd name="connsiteY37" fmla="*/ 1260550 h 2751529"/>
                <a:gd name="connsiteX38" fmla="*/ 3071292 w 3865376"/>
                <a:gd name="connsiteY38" fmla="*/ 875540 h 2751529"/>
                <a:gd name="connsiteX39" fmla="*/ 2814619 w 3865376"/>
                <a:gd name="connsiteY39" fmla="*/ 859498 h 2751529"/>
                <a:gd name="connsiteX40" fmla="*/ 2453671 w 3865376"/>
                <a:gd name="connsiteY40" fmla="*/ 867519 h 2751529"/>
                <a:gd name="connsiteX41" fmla="*/ 2092724 w 3865376"/>
                <a:gd name="connsiteY41" fmla="*/ 626887 h 2751529"/>
                <a:gd name="connsiteX42" fmla="*/ 1795945 w 3865376"/>
                <a:gd name="connsiteY42" fmla="*/ 354171 h 2751529"/>
                <a:gd name="connsiteX43" fmla="*/ 1330724 w 3865376"/>
                <a:gd name="connsiteY43" fmla="*/ 257919 h 2751529"/>
                <a:gd name="connsiteX44" fmla="*/ 1009882 w 3865376"/>
                <a:gd name="connsiteY44" fmla="*/ 257919 h 2751529"/>
                <a:gd name="connsiteX45" fmla="*/ 640913 w 3865376"/>
                <a:gd name="connsiteY45" fmla="*/ 201771 h 2751529"/>
                <a:gd name="connsiteX46" fmla="*/ 304029 w 3865376"/>
                <a:gd name="connsiteY46" fmla="*/ 1245 h 275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65376" h="2751529">
                  <a:moveTo>
                    <a:pt x="304029" y="1245"/>
                  </a:moveTo>
                  <a:cubicBezTo>
                    <a:pt x="225155" y="-10786"/>
                    <a:pt x="217134" y="66751"/>
                    <a:pt x="167671" y="129582"/>
                  </a:cubicBezTo>
                  <a:cubicBezTo>
                    <a:pt x="118208" y="192413"/>
                    <a:pt x="24629" y="311392"/>
                    <a:pt x="7250" y="378234"/>
                  </a:cubicBezTo>
                  <a:cubicBezTo>
                    <a:pt x="-10129" y="445076"/>
                    <a:pt x="1902" y="487855"/>
                    <a:pt x="63397" y="530634"/>
                  </a:cubicBezTo>
                  <a:cubicBezTo>
                    <a:pt x="124892" y="573413"/>
                    <a:pt x="293335" y="594803"/>
                    <a:pt x="376219" y="634908"/>
                  </a:cubicBezTo>
                  <a:cubicBezTo>
                    <a:pt x="459103" y="675013"/>
                    <a:pt x="496535" y="725813"/>
                    <a:pt x="560703" y="771266"/>
                  </a:cubicBezTo>
                  <a:cubicBezTo>
                    <a:pt x="624871" y="816719"/>
                    <a:pt x="697061" y="851477"/>
                    <a:pt x="761229" y="907624"/>
                  </a:cubicBezTo>
                  <a:cubicBezTo>
                    <a:pt x="825397" y="963771"/>
                    <a:pt x="904271" y="1035960"/>
                    <a:pt x="945713" y="1108150"/>
                  </a:cubicBezTo>
                  <a:cubicBezTo>
                    <a:pt x="987155" y="1180340"/>
                    <a:pt x="1013893" y="1261887"/>
                    <a:pt x="1009882" y="1340761"/>
                  </a:cubicBezTo>
                  <a:cubicBezTo>
                    <a:pt x="1005872" y="1419635"/>
                    <a:pt x="961755" y="1529255"/>
                    <a:pt x="921650" y="1581392"/>
                  </a:cubicBezTo>
                  <a:cubicBezTo>
                    <a:pt x="881545" y="1633529"/>
                    <a:pt x="882882" y="1644224"/>
                    <a:pt x="769250" y="1653582"/>
                  </a:cubicBezTo>
                  <a:cubicBezTo>
                    <a:pt x="655619" y="1662940"/>
                    <a:pt x="296008" y="1621498"/>
                    <a:pt x="239861" y="1637540"/>
                  </a:cubicBezTo>
                  <a:cubicBezTo>
                    <a:pt x="183714" y="1653582"/>
                    <a:pt x="360177" y="1685666"/>
                    <a:pt x="432366" y="1749834"/>
                  </a:cubicBezTo>
                  <a:cubicBezTo>
                    <a:pt x="504555" y="1814002"/>
                    <a:pt x="591450" y="1945013"/>
                    <a:pt x="672997" y="2022550"/>
                  </a:cubicBezTo>
                  <a:cubicBezTo>
                    <a:pt x="754544" y="2100087"/>
                    <a:pt x="840103" y="2142867"/>
                    <a:pt x="921650" y="2215056"/>
                  </a:cubicBezTo>
                  <a:cubicBezTo>
                    <a:pt x="1003198" y="2287246"/>
                    <a:pt x="1087419" y="2386171"/>
                    <a:pt x="1162282" y="2455687"/>
                  </a:cubicBezTo>
                  <a:cubicBezTo>
                    <a:pt x="1237145" y="2525203"/>
                    <a:pt x="1325377" y="2585361"/>
                    <a:pt x="1370829" y="2632150"/>
                  </a:cubicBezTo>
                  <a:cubicBezTo>
                    <a:pt x="1416281" y="2678939"/>
                    <a:pt x="1382860" y="2719045"/>
                    <a:pt x="1434997" y="2736424"/>
                  </a:cubicBezTo>
                  <a:cubicBezTo>
                    <a:pt x="1487134" y="2753803"/>
                    <a:pt x="1631513" y="2759150"/>
                    <a:pt x="1683650" y="2736424"/>
                  </a:cubicBezTo>
                  <a:cubicBezTo>
                    <a:pt x="1735787" y="2713698"/>
                    <a:pt x="1725093" y="2658887"/>
                    <a:pt x="1747819" y="2600066"/>
                  </a:cubicBezTo>
                  <a:cubicBezTo>
                    <a:pt x="1770545" y="2541245"/>
                    <a:pt x="1781240" y="2435635"/>
                    <a:pt x="1820008" y="2383498"/>
                  </a:cubicBezTo>
                  <a:cubicBezTo>
                    <a:pt x="1858776" y="2331361"/>
                    <a:pt x="1906903" y="2300613"/>
                    <a:pt x="1980429" y="2287245"/>
                  </a:cubicBezTo>
                  <a:cubicBezTo>
                    <a:pt x="2053955" y="2273877"/>
                    <a:pt x="2174271" y="2291256"/>
                    <a:pt x="2261166" y="2303287"/>
                  </a:cubicBezTo>
                  <a:cubicBezTo>
                    <a:pt x="2348061" y="2315318"/>
                    <a:pt x="2437629" y="2352750"/>
                    <a:pt x="2501797" y="2359434"/>
                  </a:cubicBezTo>
                  <a:lnTo>
                    <a:pt x="2646176" y="2343392"/>
                  </a:lnTo>
                  <a:cubicBezTo>
                    <a:pt x="2675587" y="2315318"/>
                    <a:pt x="2678261" y="2248476"/>
                    <a:pt x="2678261" y="2190992"/>
                  </a:cubicBezTo>
                  <a:cubicBezTo>
                    <a:pt x="2678261" y="2133508"/>
                    <a:pt x="2630134" y="2059982"/>
                    <a:pt x="2646176" y="1998487"/>
                  </a:cubicBezTo>
                  <a:cubicBezTo>
                    <a:pt x="2662218" y="1936992"/>
                    <a:pt x="2727724" y="1879508"/>
                    <a:pt x="2774513" y="1822024"/>
                  </a:cubicBezTo>
                  <a:cubicBezTo>
                    <a:pt x="2821303" y="1764540"/>
                    <a:pt x="2906860" y="1721761"/>
                    <a:pt x="2926913" y="1653582"/>
                  </a:cubicBezTo>
                  <a:cubicBezTo>
                    <a:pt x="2946966" y="1585403"/>
                    <a:pt x="2872103" y="1442361"/>
                    <a:pt x="2894829" y="1412950"/>
                  </a:cubicBezTo>
                  <a:cubicBezTo>
                    <a:pt x="2917555" y="1383540"/>
                    <a:pt x="3003113" y="1458403"/>
                    <a:pt x="3063271" y="1477119"/>
                  </a:cubicBezTo>
                  <a:cubicBezTo>
                    <a:pt x="3123429" y="1495835"/>
                    <a:pt x="3202302" y="1498508"/>
                    <a:pt x="3255776" y="1525245"/>
                  </a:cubicBezTo>
                  <a:cubicBezTo>
                    <a:pt x="3309250" y="1551982"/>
                    <a:pt x="3326629" y="1617487"/>
                    <a:pt x="3384113" y="1637540"/>
                  </a:cubicBezTo>
                  <a:cubicBezTo>
                    <a:pt x="3441597" y="1657593"/>
                    <a:pt x="3536514" y="1666951"/>
                    <a:pt x="3600682" y="1645561"/>
                  </a:cubicBezTo>
                  <a:cubicBezTo>
                    <a:pt x="3664851" y="1624172"/>
                    <a:pt x="3725008" y="1573372"/>
                    <a:pt x="3769124" y="1509203"/>
                  </a:cubicBezTo>
                  <a:cubicBezTo>
                    <a:pt x="3813240" y="1445034"/>
                    <a:pt x="3865376" y="1280603"/>
                    <a:pt x="3865376" y="1260550"/>
                  </a:cubicBezTo>
                  <a:cubicBezTo>
                    <a:pt x="3865376" y="1240497"/>
                    <a:pt x="3837303" y="1388887"/>
                    <a:pt x="3769124" y="1388887"/>
                  </a:cubicBezTo>
                  <a:cubicBezTo>
                    <a:pt x="3700945" y="1388887"/>
                    <a:pt x="3572608" y="1346108"/>
                    <a:pt x="3456303" y="1260550"/>
                  </a:cubicBezTo>
                  <a:cubicBezTo>
                    <a:pt x="3339998" y="1174992"/>
                    <a:pt x="3178239" y="942382"/>
                    <a:pt x="3071292" y="875540"/>
                  </a:cubicBezTo>
                  <a:cubicBezTo>
                    <a:pt x="2964345" y="808698"/>
                    <a:pt x="2814619" y="859498"/>
                    <a:pt x="2814619" y="859498"/>
                  </a:cubicBezTo>
                  <a:cubicBezTo>
                    <a:pt x="2711682" y="858161"/>
                    <a:pt x="2573987" y="906288"/>
                    <a:pt x="2453671" y="867519"/>
                  </a:cubicBezTo>
                  <a:cubicBezTo>
                    <a:pt x="2333355" y="828751"/>
                    <a:pt x="2202345" y="712445"/>
                    <a:pt x="2092724" y="626887"/>
                  </a:cubicBezTo>
                  <a:cubicBezTo>
                    <a:pt x="1983103" y="541329"/>
                    <a:pt x="1922945" y="415666"/>
                    <a:pt x="1795945" y="354171"/>
                  </a:cubicBezTo>
                  <a:cubicBezTo>
                    <a:pt x="1668945" y="292676"/>
                    <a:pt x="1461734" y="273961"/>
                    <a:pt x="1330724" y="257919"/>
                  </a:cubicBezTo>
                  <a:cubicBezTo>
                    <a:pt x="1199714" y="241877"/>
                    <a:pt x="1124850" y="267277"/>
                    <a:pt x="1009882" y="257919"/>
                  </a:cubicBezTo>
                  <a:cubicBezTo>
                    <a:pt x="894914" y="248561"/>
                    <a:pt x="757218" y="244550"/>
                    <a:pt x="640913" y="201771"/>
                  </a:cubicBezTo>
                  <a:cubicBezTo>
                    <a:pt x="524608" y="158992"/>
                    <a:pt x="382903" y="13276"/>
                    <a:pt x="304029" y="1245"/>
                  </a:cubicBezTo>
                  <a:close/>
                </a:path>
              </a:pathLst>
            </a:custGeom>
            <a:solidFill>
              <a:srgbClr val="FF0000">
                <a:alpha val="73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8" name="Text Box 97"/>
            <p:cNvSpPr txBox="1">
              <a:spLocks noChangeArrowheads="1"/>
            </p:cNvSpPr>
            <p:nvPr/>
          </p:nvSpPr>
          <p:spPr bwMode="auto">
            <a:xfrm>
              <a:off x="7526066" y="6205139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свыше 25 м/с</a:t>
              </a:r>
            </a:p>
          </p:txBody>
        </p:sp>
        <p:sp>
          <p:nvSpPr>
            <p:cNvPr id="233" name="Text Box 97"/>
            <p:cNvSpPr txBox="1">
              <a:spLocks noChangeArrowheads="1"/>
            </p:cNvSpPr>
            <p:nvPr/>
          </p:nvSpPr>
          <p:spPr bwMode="auto">
            <a:xfrm>
              <a:off x="7507095" y="4986192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количество осадков, мм</a:t>
              </a:r>
            </a:p>
          </p:txBody>
        </p:sp>
        <p:sp>
          <p:nvSpPr>
            <p:cNvPr id="234" name="Text Box 97"/>
            <p:cNvSpPr txBox="1">
              <a:spLocks noChangeArrowheads="1"/>
            </p:cNvSpPr>
            <p:nvPr/>
          </p:nvSpPr>
          <p:spPr bwMode="auto">
            <a:xfrm>
              <a:off x="7511331" y="5166886"/>
              <a:ext cx="1018906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порывы ветра, м/с</a:t>
              </a:r>
            </a:p>
          </p:txBody>
        </p:sp>
        <p:sp>
          <p:nvSpPr>
            <p:cNvPr id="235" name="Прямоугольник 234"/>
            <p:cNvSpPr/>
            <p:nvPr/>
          </p:nvSpPr>
          <p:spPr>
            <a:xfrm>
              <a:off x="6965654" y="4655180"/>
              <a:ext cx="422408" cy="104536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68571" tIns="34286" rIns="68571" bIns="34286" anchor="ctr"/>
            <a:lstStyle/>
            <a:p>
              <a:pPr algn="ctr"/>
              <a:r>
                <a:rPr lang="ru-RU" sz="60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19/330</a:t>
              </a:r>
            </a:p>
          </p:txBody>
        </p:sp>
        <p:sp>
          <p:nvSpPr>
            <p:cNvPr id="236" name="Text Box 97"/>
            <p:cNvSpPr txBox="1">
              <a:spLocks noChangeArrowheads="1"/>
            </p:cNvSpPr>
            <p:nvPr/>
          </p:nvSpPr>
          <p:spPr bwMode="auto">
            <a:xfrm>
              <a:off x="7470662" y="4558668"/>
              <a:ext cx="1440241" cy="234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73" tIns="63988" rIns="127973" bIns="63988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cs typeface="Arial" panose="020B0604020202020204" pitchFamily="34" charset="0"/>
                </a:rPr>
                <a:t>- кол-во домов /населения</a:t>
              </a:r>
            </a:p>
          </p:txBody>
        </p:sp>
        <p:sp>
          <p:nvSpPr>
            <p:cNvPr id="237" name="Прямоугольник 236"/>
            <p:cNvSpPr/>
            <p:nvPr/>
          </p:nvSpPr>
          <p:spPr>
            <a:xfrm>
              <a:off x="6965654" y="4512371"/>
              <a:ext cx="415956" cy="12321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321/20</a:t>
              </a:r>
            </a:p>
          </p:txBody>
        </p:sp>
        <p:sp>
          <p:nvSpPr>
            <p:cNvPr id="238" name="Text Box 97"/>
            <p:cNvSpPr txBox="1">
              <a:spLocks noChangeArrowheads="1"/>
            </p:cNvSpPr>
            <p:nvPr/>
          </p:nvSpPr>
          <p:spPr bwMode="auto">
            <a:xfrm>
              <a:off x="7496091" y="4324967"/>
              <a:ext cx="1788099" cy="1856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0200" tIns="40101" rIns="80200" bIns="4010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801689">
                <a:defRPr/>
              </a:pPr>
              <a:r>
                <a:rPr lang="ru-RU" altLang="ru-RU" sz="675" b="0" dirty="0">
                  <a:cs typeface="Arial" panose="020B0604020202020204" pitchFamily="34" charset="0"/>
                </a:rPr>
                <a:t> - износ электроэнергетических систем </a:t>
              </a:r>
            </a:p>
          </p:txBody>
        </p:sp>
        <p:sp>
          <p:nvSpPr>
            <p:cNvPr id="239" name="Text Box 97"/>
            <p:cNvSpPr txBox="1">
              <a:spLocks noChangeArrowheads="1"/>
            </p:cNvSpPr>
            <p:nvPr/>
          </p:nvSpPr>
          <p:spPr bwMode="auto">
            <a:xfrm>
              <a:off x="7465612" y="4430540"/>
              <a:ext cx="1702944" cy="234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85" tIns="63994" rIns="127985" bIns="63994">
              <a:spAutoFit/>
            </a:bodyPr>
            <a:lstStyle>
              <a:lvl1pPr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ru-RU" altLang="ru-RU" sz="675" kern="0" dirty="0">
                  <a:latin typeface="Times New Roman" pitchFamily="18" charset="0"/>
                </a:rPr>
                <a:t>- </a:t>
              </a:r>
              <a:r>
                <a:rPr lang="ru-RU" altLang="ru-RU" sz="675" dirty="0">
                  <a:latin typeface="Times New Roman" panose="02020603050405020304" pitchFamily="18" charset="0"/>
                  <a:cs typeface="Arial" panose="020B0604020202020204" pitchFamily="34" charset="0"/>
                </a:rPr>
                <a:t>протяженность ЛЭП/ТП (шт.)</a:t>
              </a:r>
            </a:p>
          </p:txBody>
        </p:sp>
        <p:sp>
          <p:nvSpPr>
            <p:cNvPr id="240" name="Прямоугольник 239"/>
            <p:cNvSpPr/>
            <p:nvPr/>
          </p:nvSpPr>
          <p:spPr bwMode="auto">
            <a:xfrm>
              <a:off x="7060796" y="5050970"/>
              <a:ext cx="220710" cy="86687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1" name="Прямоугольник 240"/>
            <p:cNvSpPr/>
            <p:nvPr/>
          </p:nvSpPr>
          <p:spPr bwMode="auto">
            <a:xfrm>
              <a:off x="7060796" y="5235255"/>
              <a:ext cx="220710" cy="9229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2" name="Прямоугольник 241"/>
            <p:cNvSpPr/>
            <p:nvPr/>
          </p:nvSpPr>
          <p:spPr bwMode="auto">
            <a:xfrm>
              <a:off x="7020158" y="4378615"/>
              <a:ext cx="298729" cy="1143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" name="Text Box 97"/>
            <p:cNvSpPr txBox="1">
              <a:spLocks noChangeArrowheads="1"/>
            </p:cNvSpPr>
            <p:nvPr/>
          </p:nvSpPr>
          <p:spPr bwMode="auto">
            <a:xfrm>
              <a:off x="7507095" y="4742364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дневная температура воздуха</a:t>
              </a:r>
            </a:p>
          </p:txBody>
        </p:sp>
      </p:grpSp>
      <p:sp>
        <p:nvSpPr>
          <p:cNvPr id="125" name="TextBox 124"/>
          <p:cNvSpPr txBox="1"/>
          <p:nvPr/>
        </p:nvSpPr>
        <p:spPr>
          <a:xfrm>
            <a:off x="-31581" y="5105194"/>
            <a:ext cx="2442888" cy="276997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sz="1200" dirty="0" smtClean="0"/>
              <a:t>МО ГО Новороссийск</a:t>
            </a:r>
            <a:endParaRPr lang="ru-RU" altLang="ru-RU" sz="1200" dirty="0"/>
          </a:p>
        </p:txBody>
      </p:sp>
      <p:sp>
        <p:nvSpPr>
          <p:cNvPr id="131" name="Прямоугольник 130"/>
          <p:cNvSpPr/>
          <p:nvPr/>
        </p:nvSpPr>
        <p:spPr bwMode="auto">
          <a:xfrm>
            <a:off x="7021472" y="5200174"/>
            <a:ext cx="303046" cy="117350"/>
          </a:xfrm>
          <a:prstGeom prst="rect">
            <a:avLst/>
          </a:prstGeom>
          <a:solidFill>
            <a:srgbClr val="4ADFE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r>
              <a:rPr lang="ru-RU" sz="6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-6℃</a:t>
            </a:r>
            <a:endParaRPr lang="ru-RU" sz="6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" r="715" b="10010"/>
          <a:stretch/>
        </p:blipFill>
        <p:spPr>
          <a:xfrm>
            <a:off x="6193506" y="2865432"/>
            <a:ext cx="2942747" cy="17603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" name="Группа 5"/>
          <p:cNvGrpSpPr/>
          <p:nvPr/>
        </p:nvGrpSpPr>
        <p:grpSpPr>
          <a:xfrm>
            <a:off x="6911602" y="3043117"/>
            <a:ext cx="2226241" cy="1284314"/>
            <a:chOff x="6925166" y="2750199"/>
            <a:chExt cx="2226241" cy="1284314"/>
          </a:xfrm>
        </p:grpSpPr>
        <p:sp>
          <p:nvSpPr>
            <p:cNvPr id="68" name="Text Box 830"/>
            <p:cNvSpPr txBox="1">
              <a:spLocks noChangeArrowheads="1"/>
            </p:cNvSpPr>
            <p:nvPr/>
          </p:nvSpPr>
          <p:spPr bwMode="auto">
            <a:xfrm>
              <a:off x="6933712" y="3088515"/>
              <a:ext cx="2217695" cy="94599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1541" tIns="30770" rIns="61541" bIns="30770">
              <a:spAutoFit/>
            </a:bodyPr>
            <a:lstStyle>
              <a:lvl1pPr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</a:pPr>
              <a:endParaRPr lang="ru-RU" sz="4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44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муниципальных образований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1740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населенных пунктов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1 215 462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дома, 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5 620 688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чел.;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6 153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СЗО;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1 165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автомобильных мостов.</a:t>
              </a:r>
            </a:p>
          </p:txBody>
        </p:sp>
        <p:sp>
          <p:nvSpPr>
            <p:cNvPr id="69" name="Rectangle 84"/>
            <p:cNvSpPr>
              <a:spLocks noChangeArrowheads="1"/>
            </p:cNvSpPr>
            <p:nvPr/>
          </p:nvSpPr>
          <p:spPr bwMode="auto">
            <a:xfrm>
              <a:off x="6925166" y="2750199"/>
              <a:ext cx="2219944" cy="339764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  <a:effectLst/>
          </p:spPr>
          <p:txBody>
            <a:bodyPr wrap="square" lIns="62160" tIns="31079" rIns="62160" bIns="31079">
              <a:spAutoFit/>
            </a:bodyPr>
            <a:lstStyle/>
            <a:p>
              <a:pPr algn="ctr" defTabSz="622300" eaLnBrk="0" hangingPunct="0"/>
              <a:r>
                <a:rPr lang="ru-RU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наихудшем сценарии в зону отключения попадают:</a:t>
              </a:r>
            </a:p>
          </p:txBody>
        </p:sp>
      </p:grp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4162C2AF-E182-49C7-8CEA-82B46BFF54E9}"/>
              </a:ext>
            </a:extLst>
          </p:cNvPr>
          <p:cNvGrpSpPr/>
          <p:nvPr/>
        </p:nvGrpSpPr>
        <p:grpSpPr>
          <a:xfrm>
            <a:off x="1944547" y="4061518"/>
            <a:ext cx="1509312" cy="677705"/>
            <a:chOff x="1314080" y="4123065"/>
            <a:chExt cx="1364409" cy="655741"/>
          </a:xfrm>
        </p:grpSpPr>
        <p:sp>
          <p:nvSpPr>
            <p:cNvPr id="300" name="Прямоугольник 299">
              <a:extLst>
                <a:ext uri="{FF2B5EF4-FFF2-40B4-BE49-F238E27FC236}">
                  <a16:creationId xmlns:a16="http://schemas.microsoft.com/office/drawing/2014/main" id="{80B65676-81A9-4900-8D3E-DDE2749BA9A5}"/>
                </a:ext>
              </a:extLst>
            </p:cNvPr>
            <p:cNvSpPr/>
            <p:nvPr/>
          </p:nvSpPr>
          <p:spPr bwMode="auto">
            <a:xfrm>
              <a:off x="1927807" y="4431299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793/534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1" name="Прямоугольник 300">
              <a:extLst>
                <a:ext uri="{FF2B5EF4-FFF2-40B4-BE49-F238E27FC236}">
                  <a16:creationId xmlns:a16="http://schemas.microsoft.com/office/drawing/2014/main" id="{B671FC7A-F60A-479F-A579-1A6F223CBAE5}"/>
                </a:ext>
              </a:extLst>
            </p:cNvPr>
            <p:cNvSpPr/>
            <p:nvPr/>
          </p:nvSpPr>
          <p:spPr>
            <a:xfrm>
              <a:off x="1927807" y="4604072"/>
              <a:ext cx="747770" cy="17473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47931/246266</a:t>
              </a:r>
            </a:p>
          </p:txBody>
        </p:sp>
        <p:sp>
          <p:nvSpPr>
            <p:cNvPr id="302" name="Text Box 182">
              <a:extLst>
                <a:ext uri="{FF2B5EF4-FFF2-40B4-BE49-F238E27FC236}">
                  <a16:creationId xmlns:a16="http://schemas.microsoft.com/office/drawing/2014/main" id="{1F204B18-AFF5-4FAC-AD63-6ECBAFF9F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8952" y="4123065"/>
              <a:ext cx="1079537" cy="151584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Новороссийск</a:t>
              </a:r>
            </a:p>
          </p:txBody>
        </p:sp>
        <p:grpSp>
          <p:nvGrpSpPr>
            <p:cNvPr id="303" name="Группа 302">
              <a:extLst>
                <a:ext uri="{FF2B5EF4-FFF2-40B4-BE49-F238E27FC236}">
                  <a16:creationId xmlns:a16="http://schemas.microsoft.com/office/drawing/2014/main" id="{AA036511-8457-4BBF-AEFC-FF24C41810C3}"/>
                </a:ext>
              </a:extLst>
            </p:cNvPr>
            <p:cNvGrpSpPr/>
            <p:nvPr/>
          </p:nvGrpSpPr>
          <p:grpSpPr>
            <a:xfrm>
              <a:off x="1314080" y="4258815"/>
              <a:ext cx="1361163" cy="172484"/>
              <a:chOff x="519470" y="3609298"/>
              <a:chExt cx="1361163" cy="172484"/>
            </a:xfrm>
          </p:grpSpPr>
          <p:sp>
            <p:nvSpPr>
              <p:cNvPr id="304" name="Прямоугольник 303">
                <a:extLst>
                  <a:ext uri="{FF2B5EF4-FFF2-40B4-BE49-F238E27FC236}">
                    <a16:creationId xmlns:a16="http://schemas.microsoft.com/office/drawing/2014/main" id="{12529BC1-2574-40EE-A2C3-B93C56395FC5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7" name="Прямоугольник 336">
                <a:extLst>
                  <a:ext uri="{FF2B5EF4-FFF2-40B4-BE49-F238E27FC236}">
                    <a16:creationId xmlns:a16="http://schemas.microsoft.com/office/drawing/2014/main" id="{FC568329-79FE-4D24-ABD9-E062D266579F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8" name="Прямоугольник 337">
                <a:extLst>
                  <a:ext uri="{FF2B5EF4-FFF2-40B4-BE49-F238E27FC236}">
                    <a16:creationId xmlns:a16="http://schemas.microsoft.com/office/drawing/2014/main" id="{EF41EAE9-83A6-4129-B80A-D828C393BC4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58%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9" name="Прямоугольник 338">
                <a:extLst>
                  <a:ext uri="{FF2B5EF4-FFF2-40B4-BE49-F238E27FC236}">
                    <a16:creationId xmlns:a16="http://schemas.microsoft.com/office/drawing/2014/main" id="{3B02DE90-4EAB-4A59-8D77-B99DC5429CA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id="{58E226F9-7284-4751-81A6-AEC9D72AF6E0}"/>
              </a:ext>
            </a:extLst>
          </p:cNvPr>
          <p:cNvGrpSpPr/>
          <p:nvPr/>
        </p:nvGrpSpPr>
        <p:grpSpPr>
          <a:xfrm>
            <a:off x="3329133" y="4819957"/>
            <a:ext cx="1960465" cy="690527"/>
            <a:chOff x="2433324" y="4974993"/>
            <a:chExt cx="1772249" cy="668148"/>
          </a:xfrm>
        </p:grpSpPr>
        <p:sp>
          <p:nvSpPr>
            <p:cNvPr id="292" name="Text Box 182">
              <a:extLst>
                <a:ext uri="{FF2B5EF4-FFF2-40B4-BE49-F238E27FC236}">
                  <a16:creationId xmlns:a16="http://schemas.microsoft.com/office/drawing/2014/main" id="{78FB29D0-F8D9-4B87-919B-26D2363E6D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3324" y="4974993"/>
              <a:ext cx="1772249" cy="165232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105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ru-RU" altLang="ru-RU" sz="800" dirty="0">
                  <a:solidFill>
                    <a:schemeClr val="tx1"/>
                  </a:solidFill>
                </a:rPr>
                <a:t>Туапсинский </a:t>
              </a:r>
              <a:r>
                <a:rPr lang="ru-RU" altLang="ru-RU" sz="800" dirty="0" smtClean="0">
                  <a:solidFill>
                    <a:schemeClr val="tx1"/>
                  </a:solidFill>
                </a:rPr>
                <a:t>муниципальный округ</a:t>
              </a:r>
              <a:endParaRPr lang="ru-RU" alt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293" name="Прямоугольник 292">
              <a:extLst>
                <a:ext uri="{FF2B5EF4-FFF2-40B4-BE49-F238E27FC236}">
                  <a16:creationId xmlns:a16="http://schemas.microsoft.com/office/drawing/2014/main" id="{58CE2019-FC44-4CD6-96D4-205D5A365AF1}"/>
                </a:ext>
              </a:extLst>
            </p:cNvPr>
            <p:cNvSpPr/>
            <p:nvPr/>
          </p:nvSpPr>
          <p:spPr bwMode="auto">
            <a:xfrm>
              <a:off x="3453661" y="5308631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726/360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4" name="Прямоугольник 293">
              <a:extLst>
                <a:ext uri="{FF2B5EF4-FFF2-40B4-BE49-F238E27FC236}">
                  <a16:creationId xmlns:a16="http://schemas.microsoft.com/office/drawing/2014/main" id="{B24DD04F-E353-4AF2-A231-F90A6CC152DE}"/>
                </a:ext>
              </a:extLst>
            </p:cNvPr>
            <p:cNvSpPr/>
            <p:nvPr/>
          </p:nvSpPr>
          <p:spPr>
            <a:xfrm>
              <a:off x="3457645" y="5481250"/>
              <a:ext cx="743786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35496/125876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95" name="Группа 294">
              <a:extLst>
                <a:ext uri="{FF2B5EF4-FFF2-40B4-BE49-F238E27FC236}">
                  <a16:creationId xmlns:a16="http://schemas.microsoft.com/office/drawing/2014/main" id="{52EB6851-946A-45EA-8529-05E3E30A74AB}"/>
                </a:ext>
              </a:extLst>
            </p:cNvPr>
            <p:cNvGrpSpPr/>
            <p:nvPr/>
          </p:nvGrpSpPr>
          <p:grpSpPr>
            <a:xfrm>
              <a:off x="2841226" y="5140225"/>
              <a:ext cx="1361163" cy="172484"/>
              <a:chOff x="519470" y="3609298"/>
              <a:chExt cx="1361163" cy="172484"/>
            </a:xfrm>
          </p:grpSpPr>
          <p:sp>
            <p:nvSpPr>
              <p:cNvPr id="296" name="Прямоугольник 295">
                <a:extLst>
                  <a:ext uri="{FF2B5EF4-FFF2-40B4-BE49-F238E27FC236}">
                    <a16:creationId xmlns:a16="http://schemas.microsoft.com/office/drawing/2014/main" id="{A7564803-2406-4073-AE9C-4AE16E20955D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7" name="Прямоугольник 296">
                <a:extLst>
                  <a:ext uri="{FF2B5EF4-FFF2-40B4-BE49-F238E27FC236}">
                    <a16:creationId xmlns:a16="http://schemas.microsoft.com/office/drawing/2014/main" id="{FE4B2462-A56A-472B-A9D9-F9376D9CEC92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8" name="Прямоугольник 297">
                <a:extLst>
                  <a:ext uri="{FF2B5EF4-FFF2-40B4-BE49-F238E27FC236}">
                    <a16:creationId xmlns:a16="http://schemas.microsoft.com/office/drawing/2014/main" id="{B0B956F6-DEF1-475A-95DA-FC01F361D770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83%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9" name="Прямоугольник 298">
                <a:extLst>
                  <a:ext uri="{FF2B5EF4-FFF2-40B4-BE49-F238E27FC236}">
                    <a16:creationId xmlns:a16="http://schemas.microsoft.com/office/drawing/2014/main" id="{D11DD2B5-E84E-4FB3-9DA4-5B147FC93A1A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3" name="Группа 142">
            <a:extLst>
              <a:ext uri="{FF2B5EF4-FFF2-40B4-BE49-F238E27FC236}">
                <a16:creationId xmlns:a16="http://schemas.microsoft.com/office/drawing/2014/main" id="{303617AC-7A92-4A32-91F3-AA72AA892469}"/>
              </a:ext>
            </a:extLst>
          </p:cNvPr>
          <p:cNvGrpSpPr/>
          <p:nvPr/>
        </p:nvGrpSpPr>
        <p:grpSpPr>
          <a:xfrm>
            <a:off x="4419531" y="5572575"/>
            <a:ext cx="1511971" cy="652849"/>
            <a:chOff x="3572000" y="5650107"/>
            <a:chExt cx="1366813" cy="631691"/>
          </a:xfrm>
        </p:grpSpPr>
        <p:sp>
          <p:nvSpPr>
            <p:cNvPr id="284" name="Text Box 182">
              <a:extLst>
                <a:ext uri="{FF2B5EF4-FFF2-40B4-BE49-F238E27FC236}">
                  <a16:creationId xmlns:a16="http://schemas.microsoft.com/office/drawing/2014/main" id="{12563DF1-1724-4363-A68C-7088349B36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3524" y="5650107"/>
              <a:ext cx="1065289" cy="143689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Сочи</a:t>
              </a:r>
            </a:p>
          </p:txBody>
        </p:sp>
        <p:sp>
          <p:nvSpPr>
            <p:cNvPr id="285" name="Прямоугольник 284">
              <a:extLst>
                <a:ext uri="{FF2B5EF4-FFF2-40B4-BE49-F238E27FC236}">
                  <a16:creationId xmlns:a16="http://schemas.microsoft.com/office/drawing/2014/main" id="{0A496703-514B-429A-8DC0-5CE7A4482B0E}"/>
                </a:ext>
              </a:extLst>
            </p:cNvPr>
            <p:cNvSpPr/>
            <p:nvPr/>
          </p:nvSpPr>
          <p:spPr bwMode="auto">
            <a:xfrm>
              <a:off x="4186997" y="5964873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984/1336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6" name="Прямоугольник 285">
              <a:extLst>
                <a:ext uri="{FF2B5EF4-FFF2-40B4-BE49-F238E27FC236}">
                  <a16:creationId xmlns:a16="http://schemas.microsoft.com/office/drawing/2014/main" id="{46D41026-4152-40D1-8B98-42B9E35EB145}"/>
                </a:ext>
              </a:extLst>
            </p:cNvPr>
            <p:cNvSpPr/>
            <p:nvPr/>
          </p:nvSpPr>
          <p:spPr>
            <a:xfrm>
              <a:off x="4186997" y="6137496"/>
              <a:ext cx="747770" cy="144302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50362/497806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87" name="Группа 286">
              <a:extLst>
                <a:ext uri="{FF2B5EF4-FFF2-40B4-BE49-F238E27FC236}">
                  <a16:creationId xmlns:a16="http://schemas.microsoft.com/office/drawing/2014/main" id="{5460ED02-EC6A-44CD-B766-39EB24992CD1}"/>
                </a:ext>
              </a:extLst>
            </p:cNvPr>
            <p:cNvGrpSpPr/>
            <p:nvPr/>
          </p:nvGrpSpPr>
          <p:grpSpPr>
            <a:xfrm>
              <a:off x="3572000" y="5791659"/>
              <a:ext cx="1361164" cy="172485"/>
              <a:chOff x="519470" y="3609297"/>
              <a:chExt cx="1361164" cy="172485"/>
            </a:xfrm>
          </p:grpSpPr>
          <p:sp>
            <p:nvSpPr>
              <p:cNvPr id="288" name="Прямоугольник 287">
                <a:extLst>
                  <a:ext uri="{FF2B5EF4-FFF2-40B4-BE49-F238E27FC236}">
                    <a16:creationId xmlns:a16="http://schemas.microsoft.com/office/drawing/2014/main" id="{EF762099-9F35-4E1C-BAFA-6E0633F71D78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9" name="Прямоугольник 288">
                <a:extLst>
                  <a:ext uri="{FF2B5EF4-FFF2-40B4-BE49-F238E27FC236}">
                    <a16:creationId xmlns:a16="http://schemas.microsoft.com/office/drawing/2014/main" id="{F413DB6E-5325-438B-9528-B40233DD2DA7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0" name="Прямоугольник 289">
                <a:extLst>
                  <a:ext uri="{FF2B5EF4-FFF2-40B4-BE49-F238E27FC236}">
                    <a16:creationId xmlns:a16="http://schemas.microsoft.com/office/drawing/2014/main" id="{4C3A6204-F7C0-4ED3-A67E-0131B9FFEEFB}"/>
                  </a:ext>
                </a:extLst>
              </p:cNvPr>
              <p:cNvSpPr/>
              <p:nvPr/>
            </p:nvSpPr>
            <p:spPr bwMode="auto">
              <a:xfrm>
                <a:off x="1539654" y="3609297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77%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1" name="Прямоугольник 290">
                <a:extLst>
                  <a:ext uri="{FF2B5EF4-FFF2-40B4-BE49-F238E27FC236}">
                    <a16:creationId xmlns:a16="http://schemas.microsoft.com/office/drawing/2014/main" id="{EDBD8CE1-57C7-4ED5-9FBB-A73D6FD86119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B3BCCBC7-17BA-486B-9A92-DDBF265A8A53}"/>
              </a:ext>
            </a:extLst>
          </p:cNvPr>
          <p:cNvGrpSpPr/>
          <p:nvPr/>
        </p:nvGrpSpPr>
        <p:grpSpPr>
          <a:xfrm>
            <a:off x="5230983" y="4487638"/>
            <a:ext cx="1518197" cy="663352"/>
            <a:chOff x="4453495" y="5055815"/>
            <a:chExt cx="1372441" cy="641853"/>
          </a:xfrm>
        </p:grpSpPr>
        <p:sp>
          <p:nvSpPr>
            <p:cNvPr id="275" name="Прямоугольник 274">
              <a:extLst>
                <a:ext uri="{FF2B5EF4-FFF2-40B4-BE49-F238E27FC236}">
                  <a16:creationId xmlns:a16="http://schemas.microsoft.com/office/drawing/2014/main" id="{1FBCC696-75F6-49A3-888E-54CC14874681}"/>
                </a:ext>
              </a:extLst>
            </p:cNvPr>
            <p:cNvSpPr/>
            <p:nvPr/>
          </p:nvSpPr>
          <p:spPr bwMode="auto">
            <a:xfrm>
              <a:off x="5070064" y="5363158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1138/492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6" name="Прямоугольник 275">
              <a:extLst>
                <a:ext uri="{FF2B5EF4-FFF2-40B4-BE49-F238E27FC236}">
                  <a16:creationId xmlns:a16="http://schemas.microsoft.com/office/drawing/2014/main" id="{9ECF45DE-07F2-4F58-9F4D-039B24D4497C}"/>
                </a:ext>
              </a:extLst>
            </p:cNvPr>
            <p:cNvSpPr/>
            <p:nvPr/>
          </p:nvSpPr>
          <p:spPr>
            <a:xfrm>
              <a:off x="5070064" y="5535777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24752/71595 </a:t>
              </a:r>
              <a:endParaRPr lang="ru-RU" sz="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" name="Text Box 182">
              <a:extLst>
                <a:ext uri="{FF2B5EF4-FFF2-40B4-BE49-F238E27FC236}">
                  <a16:creationId xmlns:a16="http://schemas.microsoft.com/office/drawing/2014/main" id="{3CE659E4-8681-46B3-A4A8-AF8B6FADE5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4001" y="5055815"/>
              <a:ext cx="1101935" cy="147380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Мостовский район</a:t>
              </a:r>
            </a:p>
          </p:txBody>
        </p:sp>
        <p:grpSp>
          <p:nvGrpSpPr>
            <p:cNvPr id="279" name="Группа 278">
              <a:extLst>
                <a:ext uri="{FF2B5EF4-FFF2-40B4-BE49-F238E27FC236}">
                  <a16:creationId xmlns:a16="http://schemas.microsoft.com/office/drawing/2014/main" id="{496A3E60-F36F-41CD-94A7-DD91F901989C}"/>
                </a:ext>
              </a:extLst>
            </p:cNvPr>
            <p:cNvGrpSpPr/>
            <p:nvPr/>
          </p:nvGrpSpPr>
          <p:grpSpPr>
            <a:xfrm>
              <a:off x="4453495" y="5195572"/>
              <a:ext cx="1361163" cy="172484"/>
              <a:chOff x="519470" y="3609298"/>
              <a:chExt cx="1361163" cy="172484"/>
            </a:xfrm>
          </p:grpSpPr>
          <p:sp>
            <p:nvSpPr>
              <p:cNvPr id="280" name="Прямоугольник 279">
                <a:extLst>
                  <a:ext uri="{FF2B5EF4-FFF2-40B4-BE49-F238E27FC236}">
                    <a16:creationId xmlns:a16="http://schemas.microsoft.com/office/drawing/2014/main" id="{A5AF55CA-D0DE-4F9B-820D-D9C20A749259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27℃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1" name="Прямоугольник 280">
                <a:extLst>
                  <a:ext uri="{FF2B5EF4-FFF2-40B4-BE49-F238E27FC236}">
                    <a16:creationId xmlns:a16="http://schemas.microsoft.com/office/drawing/2014/main" id="{9664A100-583E-438F-A3F1-5E149450C210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2" name="Прямоугольник 281">
                <a:extLst>
                  <a:ext uri="{FF2B5EF4-FFF2-40B4-BE49-F238E27FC236}">
                    <a16:creationId xmlns:a16="http://schemas.microsoft.com/office/drawing/2014/main" id="{E4E268E9-CEDB-4FE3-B063-E6B7FBFF01D0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56%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3" name="Прямоугольник 282">
                <a:extLst>
                  <a:ext uri="{FF2B5EF4-FFF2-40B4-BE49-F238E27FC236}">
                    <a16:creationId xmlns:a16="http://schemas.microsoft.com/office/drawing/2014/main" id="{A7CB7634-6DAB-401A-9A9F-ABBCFB0B3B2C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7" name="Группа 146">
            <a:extLst>
              <a:ext uri="{FF2B5EF4-FFF2-40B4-BE49-F238E27FC236}">
                <a16:creationId xmlns:a16="http://schemas.microsoft.com/office/drawing/2014/main" id="{2953702D-211D-4239-B36E-09A5F82684C5}"/>
              </a:ext>
            </a:extLst>
          </p:cNvPr>
          <p:cNvGrpSpPr/>
          <p:nvPr/>
        </p:nvGrpSpPr>
        <p:grpSpPr>
          <a:xfrm>
            <a:off x="3282727" y="3591102"/>
            <a:ext cx="1512354" cy="669069"/>
            <a:chOff x="2666991" y="3897818"/>
            <a:chExt cx="1367159" cy="647385"/>
          </a:xfrm>
        </p:grpSpPr>
        <p:sp>
          <p:nvSpPr>
            <p:cNvPr id="267" name="Text Box 182">
              <a:extLst>
                <a:ext uri="{FF2B5EF4-FFF2-40B4-BE49-F238E27FC236}">
                  <a16:creationId xmlns:a16="http://schemas.microsoft.com/office/drawing/2014/main" id="{29D3BAF7-B0E0-4FA4-A99D-A8C4E70161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9957" y="3897818"/>
              <a:ext cx="1034193" cy="159011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Краснодар</a:t>
              </a:r>
            </a:p>
          </p:txBody>
        </p:sp>
        <p:sp>
          <p:nvSpPr>
            <p:cNvPr id="268" name="Прямоугольник 267">
              <a:extLst>
                <a:ext uri="{FF2B5EF4-FFF2-40B4-BE49-F238E27FC236}">
                  <a16:creationId xmlns:a16="http://schemas.microsoft.com/office/drawing/2014/main" id="{EF1B3A76-61E9-4801-A896-2E826E23F8F2}"/>
                </a:ext>
              </a:extLst>
            </p:cNvPr>
            <p:cNvSpPr/>
            <p:nvPr/>
          </p:nvSpPr>
          <p:spPr bwMode="auto">
            <a:xfrm>
              <a:off x="3278210" y="4210693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342780/1272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9" name="Прямоугольник 268">
              <a:extLst>
                <a:ext uri="{FF2B5EF4-FFF2-40B4-BE49-F238E27FC236}">
                  <a16:creationId xmlns:a16="http://schemas.microsoft.com/office/drawing/2014/main" id="{336F13C1-247A-4F60-A9E7-C7FD8EC506B0}"/>
                </a:ext>
              </a:extLst>
            </p:cNvPr>
            <p:cNvSpPr/>
            <p:nvPr/>
          </p:nvSpPr>
          <p:spPr>
            <a:xfrm>
              <a:off x="3278210" y="4383312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22387/151149 </a:t>
              </a:r>
            </a:p>
          </p:txBody>
        </p:sp>
        <p:grpSp>
          <p:nvGrpSpPr>
            <p:cNvPr id="270" name="Группа 269">
              <a:extLst>
                <a:ext uri="{FF2B5EF4-FFF2-40B4-BE49-F238E27FC236}">
                  <a16:creationId xmlns:a16="http://schemas.microsoft.com/office/drawing/2014/main" id="{DC26C94A-A826-47C5-B934-8E07E7D280E2}"/>
                </a:ext>
              </a:extLst>
            </p:cNvPr>
            <p:cNvGrpSpPr/>
            <p:nvPr/>
          </p:nvGrpSpPr>
          <p:grpSpPr>
            <a:xfrm>
              <a:off x="2666991" y="4040742"/>
              <a:ext cx="1358989" cy="172484"/>
              <a:chOff x="521644" y="3609298"/>
              <a:chExt cx="1358989" cy="172484"/>
            </a:xfrm>
          </p:grpSpPr>
          <p:sp>
            <p:nvSpPr>
              <p:cNvPr id="271" name="Прямоугольник 270">
                <a:extLst>
                  <a:ext uri="{FF2B5EF4-FFF2-40B4-BE49-F238E27FC236}">
                    <a16:creationId xmlns:a16="http://schemas.microsoft.com/office/drawing/2014/main" id="{D3C50688-D08E-4929-99D3-3C9D1178D334}"/>
                  </a:ext>
                </a:extLst>
              </p:cNvPr>
              <p:cNvSpPr/>
              <p:nvPr/>
            </p:nvSpPr>
            <p:spPr bwMode="auto">
              <a:xfrm>
                <a:off x="521644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2" name="Прямоугольник 271">
                <a:extLst>
                  <a:ext uri="{FF2B5EF4-FFF2-40B4-BE49-F238E27FC236}">
                    <a16:creationId xmlns:a16="http://schemas.microsoft.com/office/drawing/2014/main" id="{0C23894F-0159-4D93-9394-62A267469B05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3" name="Прямоугольник 272">
                <a:extLst>
                  <a:ext uri="{FF2B5EF4-FFF2-40B4-BE49-F238E27FC236}">
                    <a16:creationId xmlns:a16="http://schemas.microsoft.com/office/drawing/2014/main" id="{73C4C58F-EBAC-4E41-A0F3-148FF156AE6E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58%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4" name="Прямоугольник 273">
                <a:extLst>
                  <a:ext uri="{FF2B5EF4-FFF2-40B4-BE49-F238E27FC236}">
                    <a16:creationId xmlns:a16="http://schemas.microsoft.com/office/drawing/2014/main" id="{F41E9897-C439-43B5-A9F2-D64958855F8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A75BA69B-4EAA-4437-A82E-CF69685CC57B}"/>
              </a:ext>
            </a:extLst>
          </p:cNvPr>
          <p:cNvGrpSpPr/>
          <p:nvPr/>
        </p:nvGrpSpPr>
        <p:grpSpPr>
          <a:xfrm>
            <a:off x="3975797" y="2885698"/>
            <a:ext cx="1510278" cy="699715"/>
            <a:chOff x="3158215" y="2962544"/>
            <a:chExt cx="1365283" cy="677038"/>
          </a:xfrm>
        </p:grpSpPr>
        <p:sp>
          <p:nvSpPr>
            <p:cNvPr id="258" name="Прямоугольник 257">
              <a:extLst>
                <a:ext uri="{FF2B5EF4-FFF2-40B4-BE49-F238E27FC236}">
                  <a16:creationId xmlns:a16="http://schemas.microsoft.com/office/drawing/2014/main" id="{F0649149-4EF4-4F17-89D0-9F7004816ACB}"/>
                </a:ext>
              </a:extLst>
            </p:cNvPr>
            <p:cNvSpPr/>
            <p:nvPr/>
          </p:nvSpPr>
          <p:spPr bwMode="auto">
            <a:xfrm>
              <a:off x="3784195" y="3289832"/>
              <a:ext cx="739303" cy="2095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1776/494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9" name="Прямоугольник 258">
              <a:extLst>
                <a:ext uri="{FF2B5EF4-FFF2-40B4-BE49-F238E27FC236}">
                  <a16:creationId xmlns:a16="http://schemas.microsoft.com/office/drawing/2014/main" id="{83F02B76-F829-46BF-AA04-E559A59B45A9}"/>
                </a:ext>
              </a:extLst>
            </p:cNvPr>
            <p:cNvSpPr/>
            <p:nvPr/>
          </p:nvSpPr>
          <p:spPr>
            <a:xfrm>
              <a:off x="3781021" y="3470918"/>
              <a:ext cx="742476" cy="16866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23573/60237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0" name="Text Box 182">
              <a:extLst>
                <a:ext uri="{FF2B5EF4-FFF2-40B4-BE49-F238E27FC236}">
                  <a16:creationId xmlns:a16="http://schemas.microsoft.com/office/drawing/2014/main" id="{8F008515-5D04-4C39-89ED-791644D808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4527" y="2962544"/>
              <a:ext cx="1185312" cy="165053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Выселковский район</a:t>
              </a:r>
            </a:p>
          </p:txBody>
        </p:sp>
        <p:grpSp>
          <p:nvGrpSpPr>
            <p:cNvPr id="261" name="Группа 260">
              <a:extLst>
                <a:ext uri="{FF2B5EF4-FFF2-40B4-BE49-F238E27FC236}">
                  <a16:creationId xmlns:a16="http://schemas.microsoft.com/office/drawing/2014/main" id="{1A7BD20D-43C1-427D-90AB-D4C1B1A40ECE}"/>
                </a:ext>
              </a:extLst>
            </p:cNvPr>
            <p:cNvGrpSpPr/>
            <p:nvPr/>
          </p:nvGrpSpPr>
          <p:grpSpPr>
            <a:xfrm>
              <a:off x="3158215" y="3127399"/>
              <a:ext cx="1360185" cy="172484"/>
              <a:chOff x="520448" y="3609298"/>
              <a:chExt cx="1360185" cy="172484"/>
            </a:xfrm>
          </p:grpSpPr>
          <p:sp>
            <p:nvSpPr>
              <p:cNvPr id="262" name="Прямоугольник 261">
                <a:extLst>
                  <a:ext uri="{FF2B5EF4-FFF2-40B4-BE49-F238E27FC236}">
                    <a16:creationId xmlns:a16="http://schemas.microsoft.com/office/drawing/2014/main" id="{07EF2481-89CA-4808-8107-EB7F7D4E8E5F}"/>
                  </a:ext>
                </a:extLst>
              </p:cNvPr>
              <p:cNvSpPr/>
              <p:nvPr/>
            </p:nvSpPr>
            <p:spPr bwMode="auto">
              <a:xfrm>
                <a:off x="520448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21℃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3" name="Прямоугольник 262">
                <a:extLst>
                  <a:ext uri="{FF2B5EF4-FFF2-40B4-BE49-F238E27FC236}">
                    <a16:creationId xmlns:a16="http://schemas.microsoft.com/office/drawing/2014/main" id="{D7AC2103-6D62-45D6-B2E1-CDFD87919CCC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5" name="Прямоугольник 264">
                <a:extLst>
                  <a:ext uri="{FF2B5EF4-FFF2-40B4-BE49-F238E27FC236}">
                    <a16:creationId xmlns:a16="http://schemas.microsoft.com/office/drawing/2014/main" id="{12241CB5-4503-4E7F-8D5B-858DA7A0C326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64%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6" name="Прямоугольник 265">
                <a:extLst>
                  <a:ext uri="{FF2B5EF4-FFF2-40B4-BE49-F238E27FC236}">
                    <a16:creationId xmlns:a16="http://schemas.microsoft.com/office/drawing/2014/main" id="{8B6C1D8D-42B9-4194-B08B-5553804A41AD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9" name="Группа 148">
            <a:extLst>
              <a:ext uri="{FF2B5EF4-FFF2-40B4-BE49-F238E27FC236}">
                <a16:creationId xmlns:a16="http://schemas.microsoft.com/office/drawing/2014/main" id="{F4D22C14-0F3C-4704-9789-D508330DFC42}"/>
              </a:ext>
            </a:extLst>
          </p:cNvPr>
          <p:cNvGrpSpPr/>
          <p:nvPr/>
        </p:nvGrpSpPr>
        <p:grpSpPr>
          <a:xfrm>
            <a:off x="1427642" y="2743561"/>
            <a:ext cx="2351478" cy="683601"/>
            <a:chOff x="799430" y="2576776"/>
            <a:chExt cx="2125722" cy="661446"/>
          </a:xfrm>
        </p:grpSpPr>
        <p:sp>
          <p:nvSpPr>
            <p:cNvPr id="250" name="Text Box 182">
              <a:extLst>
                <a:ext uri="{FF2B5EF4-FFF2-40B4-BE49-F238E27FC236}">
                  <a16:creationId xmlns:a16="http://schemas.microsoft.com/office/drawing/2014/main" id="{922F1F33-A759-4EAF-8CF6-14547E1A47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9430" y="2576776"/>
              <a:ext cx="2125720" cy="155387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Приморско-Ахтарский </a:t>
              </a:r>
              <a:r>
                <a:rPr lang="ru-RU" altLang="ru-RU" dirty="0" smtClean="0"/>
                <a:t>муниципальный округ</a:t>
              </a:r>
              <a:endParaRPr lang="ru-RU" altLang="ru-RU" dirty="0"/>
            </a:p>
          </p:txBody>
        </p:sp>
        <p:sp>
          <p:nvSpPr>
            <p:cNvPr id="251" name="Прямоугольник 250">
              <a:extLst>
                <a:ext uri="{FF2B5EF4-FFF2-40B4-BE49-F238E27FC236}">
                  <a16:creationId xmlns:a16="http://schemas.microsoft.com/office/drawing/2014/main" id="{33E6612A-8D40-46BB-9B43-D6FFE4D1AFBF}"/>
                </a:ext>
              </a:extLst>
            </p:cNvPr>
            <p:cNvSpPr/>
            <p:nvPr/>
          </p:nvSpPr>
          <p:spPr bwMode="auto">
            <a:xfrm>
              <a:off x="2108201" y="2902389"/>
              <a:ext cx="81694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15562/156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2" name="Прямоугольник 251">
              <a:extLst>
                <a:ext uri="{FF2B5EF4-FFF2-40B4-BE49-F238E27FC236}">
                  <a16:creationId xmlns:a16="http://schemas.microsoft.com/office/drawing/2014/main" id="{8EB61B1F-1473-4C3C-9A92-406D4453C1E2}"/>
                </a:ext>
              </a:extLst>
            </p:cNvPr>
            <p:cNvSpPr/>
            <p:nvPr/>
          </p:nvSpPr>
          <p:spPr>
            <a:xfrm>
              <a:off x="2108202" y="3076331"/>
              <a:ext cx="81695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14896/58334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3" name="Группа 252">
              <a:extLst>
                <a:ext uri="{FF2B5EF4-FFF2-40B4-BE49-F238E27FC236}">
                  <a16:creationId xmlns:a16="http://schemas.microsoft.com/office/drawing/2014/main" id="{127C4FF9-34A3-4821-84EC-B05B6A62A702}"/>
                </a:ext>
              </a:extLst>
            </p:cNvPr>
            <p:cNvGrpSpPr/>
            <p:nvPr/>
          </p:nvGrpSpPr>
          <p:grpSpPr>
            <a:xfrm>
              <a:off x="1563987" y="2731919"/>
              <a:ext cx="1361163" cy="172484"/>
              <a:chOff x="519470" y="3609298"/>
              <a:chExt cx="1361163" cy="172484"/>
            </a:xfrm>
          </p:grpSpPr>
          <p:sp>
            <p:nvSpPr>
              <p:cNvPr id="254" name="Прямоугольник 253">
                <a:extLst>
                  <a:ext uri="{FF2B5EF4-FFF2-40B4-BE49-F238E27FC236}">
                    <a16:creationId xmlns:a16="http://schemas.microsoft.com/office/drawing/2014/main" id="{460398C8-FD63-41EF-96BD-E2FEDD42DE63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5" name="Прямоугольник 254">
                <a:extLst>
                  <a:ext uri="{FF2B5EF4-FFF2-40B4-BE49-F238E27FC236}">
                    <a16:creationId xmlns:a16="http://schemas.microsoft.com/office/drawing/2014/main" id="{589E4A3F-993A-462E-95B0-1981739F0F1A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6" name="Прямоугольник 255">
                <a:extLst>
                  <a:ext uri="{FF2B5EF4-FFF2-40B4-BE49-F238E27FC236}">
                    <a16:creationId xmlns:a16="http://schemas.microsoft.com/office/drawing/2014/main" id="{D5CE98E2-9E1F-4B09-8652-9EC9D622A89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84%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7" name="Прямоугольник 256">
                <a:extLst>
                  <a:ext uri="{FF2B5EF4-FFF2-40B4-BE49-F238E27FC236}">
                    <a16:creationId xmlns:a16="http://schemas.microsoft.com/office/drawing/2014/main" id="{F646EA44-439A-4570-857D-901DF39AD74D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A1C99D66-E1FD-4B5F-B343-4AA286F7E374}"/>
              </a:ext>
            </a:extLst>
          </p:cNvPr>
          <p:cNvGrpSpPr/>
          <p:nvPr/>
        </p:nvGrpSpPr>
        <p:grpSpPr>
          <a:xfrm>
            <a:off x="3972473" y="2007690"/>
            <a:ext cx="1509158" cy="653999"/>
            <a:chOff x="2815304" y="2038742"/>
            <a:chExt cx="1364269" cy="632804"/>
          </a:xfrm>
        </p:grpSpPr>
        <p:sp>
          <p:nvSpPr>
            <p:cNvPr id="229" name="Прямоугольник 228">
              <a:extLst>
                <a:ext uri="{FF2B5EF4-FFF2-40B4-BE49-F238E27FC236}">
                  <a16:creationId xmlns:a16="http://schemas.microsoft.com/office/drawing/2014/main" id="{9B178471-EF20-4D26-8784-2FE2E00D0651}"/>
                </a:ext>
              </a:extLst>
            </p:cNvPr>
            <p:cNvSpPr/>
            <p:nvPr/>
          </p:nvSpPr>
          <p:spPr bwMode="auto">
            <a:xfrm>
              <a:off x="3431804" y="2366894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/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579/407</a:t>
              </a:r>
            </a:p>
          </p:txBody>
        </p:sp>
        <p:sp>
          <p:nvSpPr>
            <p:cNvPr id="230" name="Прямоугольник 229">
              <a:extLst>
                <a:ext uri="{FF2B5EF4-FFF2-40B4-BE49-F238E27FC236}">
                  <a16:creationId xmlns:a16="http://schemas.microsoft.com/office/drawing/2014/main" id="{349D3B95-1660-4885-B239-6037CAEB5CFA}"/>
                </a:ext>
              </a:extLst>
            </p:cNvPr>
            <p:cNvSpPr/>
            <p:nvPr/>
          </p:nvSpPr>
          <p:spPr>
            <a:xfrm>
              <a:off x="3424079" y="2532006"/>
              <a:ext cx="753389" cy="13954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26246/63415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1" name="Text Box 182">
              <a:extLst>
                <a:ext uri="{FF2B5EF4-FFF2-40B4-BE49-F238E27FC236}">
                  <a16:creationId xmlns:a16="http://schemas.microsoft.com/office/drawing/2014/main" id="{52DA87F2-4528-426F-9939-59A335001A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7341" y="2038742"/>
              <a:ext cx="1240105" cy="161109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Ленинградский район</a:t>
              </a:r>
            </a:p>
          </p:txBody>
        </p:sp>
        <p:grpSp>
          <p:nvGrpSpPr>
            <p:cNvPr id="232" name="Группа 231">
              <a:extLst>
                <a:ext uri="{FF2B5EF4-FFF2-40B4-BE49-F238E27FC236}">
                  <a16:creationId xmlns:a16="http://schemas.microsoft.com/office/drawing/2014/main" id="{1BB9DDE0-C21D-4BA1-A0F6-D01AA29E9172}"/>
                </a:ext>
              </a:extLst>
            </p:cNvPr>
            <p:cNvGrpSpPr/>
            <p:nvPr/>
          </p:nvGrpSpPr>
          <p:grpSpPr>
            <a:xfrm>
              <a:off x="2815304" y="2194410"/>
              <a:ext cx="1361163" cy="172573"/>
              <a:chOff x="519470" y="3609298"/>
              <a:chExt cx="1361163" cy="172573"/>
            </a:xfrm>
          </p:grpSpPr>
          <p:sp>
            <p:nvSpPr>
              <p:cNvPr id="246" name="Прямоугольник 245">
                <a:extLst>
                  <a:ext uri="{FF2B5EF4-FFF2-40B4-BE49-F238E27FC236}">
                    <a16:creationId xmlns:a16="http://schemas.microsoft.com/office/drawing/2014/main" id="{31CB4B4B-8659-47C4-A163-74168B70DFD9}"/>
                  </a:ext>
                </a:extLst>
              </p:cNvPr>
              <p:cNvSpPr/>
              <p:nvPr/>
            </p:nvSpPr>
            <p:spPr bwMode="auto">
              <a:xfrm>
                <a:off x="519470" y="3609387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7" name="Прямоугольник 246">
                <a:extLst>
                  <a:ext uri="{FF2B5EF4-FFF2-40B4-BE49-F238E27FC236}">
                    <a16:creationId xmlns:a16="http://schemas.microsoft.com/office/drawing/2014/main" id="{B161C7A0-403C-4880-9963-B4A35AFA3E07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8" name="Прямоугольник 247">
                <a:extLst>
                  <a:ext uri="{FF2B5EF4-FFF2-40B4-BE49-F238E27FC236}">
                    <a16:creationId xmlns:a16="http://schemas.microsoft.com/office/drawing/2014/main" id="{A260F5A1-6A50-45D8-8354-39AC21FE707F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87%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9" name="Прямоугольник 248">
                <a:extLst>
                  <a:ext uri="{FF2B5EF4-FFF2-40B4-BE49-F238E27FC236}">
                    <a16:creationId xmlns:a16="http://schemas.microsoft.com/office/drawing/2014/main" id="{BBC6BBCB-E09E-44D9-913F-FE9BC460286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58" name="Группа 157">
            <a:extLst>
              <a:ext uri="{FF2B5EF4-FFF2-40B4-BE49-F238E27FC236}">
                <a16:creationId xmlns:a16="http://schemas.microsoft.com/office/drawing/2014/main" id="{BF062704-D3C3-438B-AC90-311BFA0805F0}"/>
              </a:ext>
            </a:extLst>
          </p:cNvPr>
          <p:cNvGrpSpPr/>
          <p:nvPr/>
        </p:nvGrpSpPr>
        <p:grpSpPr>
          <a:xfrm>
            <a:off x="2428006" y="1517160"/>
            <a:ext cx="1505719" cy="690108"/>
            <a:chOff x="1802847" y="1409099"/>
            <a:chExt cx="1361162" cy="667742"/>
          </a:xfrm>
        </p:grpSpPr>
        <p:sp>
          <p:nvSpPr>
            <p:cNvPr id="210" name="Text Box 182">
              <a:extLst>
                <a:ext uri="{FF2B5EF4-FFF2-40B4-BE49-F238E27FC236}">
                  <a16:creationId xmlns:a16="http://schemas.microsoft.com/office/drawing/2014/main" id="{5D53053C-B4D3-4E21-A8E8-7F732CAA36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9790" y="1409099"/>
              <a:ext cx="933634" cy="165232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Ейский район</a:t>
              </a:r>
            </a:p>
          </p:txBody>
        </p:sp>
        <p:sp>
          <p:nvSpPr>
            <p:cNvPr id="211" name="Прямоугольник 210">
              <a:extLst>
                <a:ext uri="{FF2B5EF4-FFF2-40B4-BE49-F238E27FC236}">
                  <a16:creationId xmlns:a16="http://schemas.microsoft.com/office/drawing/2014/main" id="{25FE4A3E-60DA-4B22-A339-C3647D514F83}"/>
                </a:ext>
              </a:extLst>
            </p:cNvPr>
            <p:cNvSpPr/>
            <p:nvPr/>
          </p:nvSpPr>
          <p:spPr bwMode="auto">
            <a:xfrm>
              <a:off x="2415655" y="1742331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2052/824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2" name="Прямоугольник 211">
              <a:extLst>
                <a:ext uri="{FF2B5EF4-FFF2-40B4-BE49-F238E27FC236}">
                  <a16:creationId xmlns:a16="http://schemas.microsoft.com/office/drawing/2014/main" id="{9F29184A-55D6-47BA-AD32-0769F635605B}"/>
                </a:ext>
              </a:extLst>
            </p:cNvPr>
            <p:cNvSpPr/>
            <p:nvPr/>
          </p:nvSpPr>
          <p:spPr>
            <a:xfrm>
              <a:off x="2419639" y="1914950"/>
              <a:ext cx="743786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31306/140838 </a:t>
              </a:r>
            </a:p>
          </p:txBody>
        </p:sp>
        <p:grpSp>
          <p:nvGrpSpPr>
            <p:cNvPr id="213" name="Группа 212">
              <a:extLst>
                <a:ext uri="{FF2B5EF4-FFF2-40B4-BE49-F238E27FC236}">
                  <a16:creationId xmlns:a16="http://schemas.microsoft.com/office/drawing/2014/main" id="{F9BFE0CE-F89A-486F-9C33-024C5BB10639}"/>
                </a:ext>
              </a:extLst>
            </p:cNvPr>
            <p:cNvGrpSpPr/>
            <p:nvPr/>
          </p:nvGrpSpPr>
          <p:grpSpPr>
            <a:xfrm>
              <a:off x="1802847" y="1571945"/>
              <a:ext cx="1361162" cy="179806"/>
              <a:chOff x="527196" y="3614574"/>
              <a:chExt cx="1361162" cy="179806"/>
            </a:xfrm>
          </p:grpSpPr>
          <p:sp>
            <p:nvSpPr>
              <p:cNvPr id="222" name="Прямоугольник 221">
                <a:extLst>
                  <a:ext uri="{FF2B5EF4-FFF2-40B4-BE49-F238E27FC236}">
                    <a16:creationId xmlns:a16="http://schemas.microsoft.com/office/drawing/2014/main" id="{EC95F4FF-6BD2-4F62-93BD-094A68F7EB5E}"/>
                  </a:ext>
                </a:extLst>
              </p:cNvPr>
              <p:cNvSpPr/>
              <p:nvPr/>
            </p:nvSpPr>
            <p:spPr bwMode="auto">
              <a:xfrm>
                <a:off x="527196" y="3614574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3" name="Прямоугольник 222">
                <a:extLst>
                  <a:ext uri="{FF2B5EF4-FFF2-40B4-BE49-F238E27FC236}">
                    <a16:creationId xmlns:a16="http://schemas.microsoft.com/office/drawing/2014/main" id="{3E2EA938-B2B2-4D97-BD62-1E0AE8ACB7F3}"/>
                  </a:ext>
                </a:extLst>
              </p:cNvPr>
              <p:cNvSpPr/>
              <p:nvPr/>
            </p:nvSpPr>
            <p:spPr bwMode="auto">
              <a:xfrm>
                <a:off x="1211440" y="3615442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4" name="Прямоугольник 223">
                <a:extLst>
                  <a:ext uri="{FF2B5EF4-FFF2-40B4-BE49-F238E27FC236}">
                    <a16:creationId xmlns:a16="http://schemas.microsoft.com/office/drawing/2014/main" id="{3C1385DC-DED0-48ED-93AD-4D47B130E872}"/>
                  </a:ext>
                </a:extLst>
              </p:cNvPr>
              <p:cNvSpPr/>
              <p:nvPr/>
            </p:nvSpPr>
            <p:spPr bwMode="auto">
              <a:xfrm>
                <a:off x="1547378" y="3615442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76%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5" name="Прямоугольник 224">
                <a:extLst>
                  <a:ext uri="{FF2B5EF4-FFF2-40B4-BE49-F238E27FC236}">
                    <a16:creationId xmlns:a16="http://schemas.microsoft.com/office/drawing/2014/main" id="{31BE0F5C-7D32-497A-94B6-CE38EA5CBAE9}"/>
                  </a:ext>
                </a:extLst>
              </p:cNvPr>
              <p:cNvSpPr/>
              <p:nvPr/>
            </p:nvSpPr>
            <p:spPr bwMode="auto">
              <a:xfrm>
                <a:off x="868176" y="3621896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62" name="Группа 161">
            <a:extLst>
              <a:ext uri="{FF2B5EF4-FFF2-40B4-BE49-F238E27FC236}">
                <a16:creationId xmlns:a16="http://schemas.microsoft.com/office/drawing/2014/main" id="{4162C2AF-E182-49C7-8CEA-82B46BFF54E9}"/>
              </a:ext>
            </a:extLst>
          </p:cNvPr>
          <p:cNvGrpSpPr/>
          <p:nvPr/>
        </p:nvGrpSpPr>
        <p:grpSpPr>
          <a:xfrm>
            <a:off x="575946" y="3498256"/>
            <a:ext cx="1509312" cy="695168"/>
            <a:chOff x="1314080" y="4106168"/>
            <a:chExt cx="1364409" cy="672638"/>
          </a:xfrm>
        </p:grpSpPr>
        <p:sp>
          <p:nvSpPr>
            <p:cNvPr id="163" name="Прямоугольник 162">
              <a:extLst>
                <a:ext uri="{FF2B5EF4-FFF2-40B4-BE49-F238E27FC236}">
                  <a16:creationId xmlns:a16="http://schemas.microsoft.com/office/drawing/2014/main" id="{80B65676-81A9-4900-8D3E-DDE2749BA9A5}"/>
                </a:ext>
              </a:extLst>
            </p:cNvPr>
            <p:cNvSpPr/>
            <p:nvPr/>
          </p:nvSpPr>
          <p:spPr bwMode="auto">
            <a:xfrm>
              <a:off x="1927807" y="4431299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1967/619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B671FC7A-F60A-479F-A579-1A6F223CBAE5}"/>
                </a:ext>
              </a:extLst>
            </p:cNvPr>
            <p:cNvSpPr/>
            <p:nvPr/>
          </p:nvSpPr>
          <p:spPr>
            <a:xfrm>
              <a:off x="1927807" y="4604072"/>
              <a:ext cx="747770" cy="17473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43427/120552</a:t>
              </a:r>
            </a:p>
          </p:txBody>
        </p:sp>
        <p:grpSp>
          <p:nvGrpSpPr>
            <p:cNvPr id="199" name="Группа 198">
              <a:extLst>
                <a:ext uri="{FF2B5EF4-FFF2-40B4-BE49-F238E27FC236}">
                  <a16:creationId xmlns:a16="http://schemas.microsoft.com/office/drawing/2014/main" id="{AA036511-8457-4BBF-AEFC-FF24C41810C3}"/>
                </a:ext>
              </a:extLst>
            </p:cNvPr>
            <p:cNvGrpSpPr/>
            <p:nvPr/>
          </p:nvGrpSpPr>
          <p:grpSpPr>
            <a:xfrm>
              <a:off x="1314080" y="4258815"/>
              <a:ext cx="1361163" cy="172484"/>
              <a:chOff x="519470" y="3609298"/>
              <a:chExt cx="1361163" cy="172484"/>
            </a:xfrm>
          </p:grpSpPr>
          <p:sp>
            <p:nvSpPr>
              <p:cNvPr id="200" name="Прямоугольник 199">
                <a:extLst>
                  <a:ext uri="{FF2B5EF4-FFF2-40B4-BE49-F238E27FC236}">
                    <a16:creationId xmlns:a16="http://schemas.microsoft.com/office/drawing/2014/main" id="{12529BC1-2574-40EE-A2C3-B93C56395FC5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1" name="Прямоугольник 200">
                <a:extLst>
                  <a:ext uri="{FF2B5EF4-FFF2-40B4-BE49-F238E27FC236}">
                    <a16:creationId xmlns:a16="http://schemas.microsoft.com/office/drawing/2014/main" id="{FC568329-79FE-4D24-ABD9-E062D266579F}"/>
                  </a:ext>
                </a:extLst>
              </p:cNvPr>
              <p:cNvSpPr/>
              <p:nvPr/>
            </p:nvSpPr>
            <p:spPr bwMode="auto">
              <a:xfrm>
                <a:off x="1205736" y="3611859"/>
                <a:ext cx="340980" cy="16976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7" name="Прямоугольник 206">
                <a:extLst>
                  <a:ext uri="{FF2B5EF4-FFF2-40B4-BE49-F238E27FC236}">
                    <a16:creationId xmlns:a16="http://schemas.microsoft.com/office/drawing/2014/main" id="{EF41EAE9-83A6-4129-B80A-D828C393BC4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59%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9" name="Прямоугольник 208">
                <a:extLst>
                  <a:ext uri="{FF2B5EF4-FFF2-40B4-BE49-F238E27FC236}">
                    <a16:creationId xmlns:a16="http://schemas.microsoft.com/office/drawing/2014/main" id="{3B02DE90-4EAB-4A59-8D77-B99DC5429CA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65" name="Text Box 182">
              <a:extLst>
                <a:ext uri="{FF2B5EF4-FFF2-40B4-BE49-F238E27FC236}">
                  <a16:creationId xmlns:a16="http://schemas.microsoft.com/office/drawing/2014/main" id="{1F204B18-AFF5-4FAC-AD63-6ECBAFF9F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5254" y="4106168"/>
              <a:ext cx="1153235" cy="151584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 smtClean="0"/>
                <a:t>Темрюкский район</a:t>
              </a:r>
              <a:endParaRPr lang="ru-RU" altLang="ru-RU" dirty="0"/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6193506" y="666589"/>
            <a:ext cx="2946103" cy="400108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00" dirty="0"/>
              <a:t>Прогноз </a:t>
            </a:r>
            <a:r>
              <a:rPr lang="ru-RU" sz="1000" dirty="0" smtClean="0"/>
              <a:t>порывов </a:t>
            </a:r>
            <a:r>
              <a:rPr lang="ru-RU" sz="1000" dirty="0"/>
              <a:t>ветра, м/с</a:t>
            </a:r>
          </a:p>
          <a:p>
            <a:r>
              <a:rPr lang="ru-RU" sz="1000" dirty="0"/>
              <a:t>на </a:t>
            </a:r>
            <a:r>
              <a:rPr lang="ru-RU" sz="1000" dirty="0" smtClean="0"/>
              <a:t>18.00 </a:t>
            </a:r>
            <a:r>
              <a:rPr lang="ru-RU" sz="1000" dirty="0" smtClean="0"/>
              <a:t>03.04.2024</a:t>
            </a:r>
            <a:endParaRPr lang="ru-RU" sz="1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33" y="5407025"/>
            <a:ext cx="2410970" cy="144722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4768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4411"/>
            <a:ext cx="9144000" cy="6173590"/>
          </a:xfrm>
          <a:prstGeom prst="rect">
            <a:avLst/>
          </a:prstGeom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0" y="8210"/>
            <a:ext cx="9144000" cy="676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МЕТЕООБСТАНОВКЕ</a:t>
            </a:r>
          </a:p>
          <a:p>
            <a:r>
              <a:rPr lang="ru-RU" sz="1200" dirty="0"/>
              <a:t>НА ТЕРРИТОРИИ  КРАСНОДАРСКОГО  КРАЯ</a:t>
            </a:r>
          </a:p>
          <a:p>
            <a:r>
              <a:rPr lang="ru-RU" sz="1200" dirty="0"/>
              <a:t>(использовались данные, представленные в информационном ресурсе погоды </a:t>
            </a:r>
            <a:r>
              <a:rPr lang="en-US" sz="1200" dirty="0"/>
              <a:t>Windy)</a:t>
            </a:r>
            <a:endParaRPr lang="ru-RU" sz="1200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882706" y="3463908"/>
            <a:ext cx="1049080" cy="283709"/>
          </a:xfrm>
          <a:prstGeom prst="rect">
            <a:avLst/>
          </a:prstGeom>
          <a:solidFill>
            <a:srgbClr val="4ADFE6">
              <a:alpha val="76000"/>
            </a:srgbClr>
          </a:solidFill>
          <a:ln w="6350"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sz="1200" dirty="0"/>
              <a:t>Черное море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5863337" y="1396781"/>
            <a:ext cx="1207363" cy="145070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Ростов-на-Дону</a:t>
            </a: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5821128" y="2690249"/>
            <a:ext cx="790112" cy="165317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Краснодар</a:t>
            </a:r>
            <a:endParaRPr lang="ru-RU" altLang="ru-RU" dirty="0"/>
          </a:p>
        </p:txBody>
      </p:sp>
      <p:sp>
        <p:nvSpPr>
          <p:cNvPr id="37" name="Text Box 182"/>
          <p:cNvSpPr txBox="1">
            <a:spLocks noChangeArrowheads="1"/>
          </p:cNvSpPr>
          <p:nvPr/>
        </p:nvSpPr>
        <p:spPr bwMode="auto">
          <a:xfrm>
            <a:off x="6216182" y="3463908"/>
            <a:ext cx="501671" cy="167561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Сочи</a:t>
            </a:r>
            <a:endParaRPr lang="ru-RU" alt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7312793" y="5467469"/>
            <a:ext cx="1475815" cy="461663"/>
          </a:xfrm>
          <a:prstGeom prst="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</a:t>
            </a:r>
            <a:r>
              <a:rPr lang="ru-RU" dirty="0" smtClean="0"/>
              <a:t>высокого </a:t>
            </a:r>
            <a:r>
              <a:rPr lang="ru-RU" dirty="0"/>
              <a:t>давления </a:t>
            </a:r>
            <a:r>
              <a:rPr lang="en-US" dirty="0"/>
              <a:t>H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407246" y="858192"/>
            <a:ext cx="1519126" cy="461663"/>
          </a:xfrm>
          <a:prstGeom prst="rect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низкого давления </a:t>
            </a:r>
            <a:r>
              <a:rPr lang="en-US" dirty="0"/>
              <a:t>L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791878" y="5467468"/>
            <a:ext cx="1475815" cy="461663"/>
          </a:xfrm>
          <a:prstGeom prst="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</a:t>
            </a:r>
            <a:r>
              <a:rPr lang="ru-RU" dirty="0" smtClean="0"/>
              <a:t>высокого </a:t>
            </a:r>
            <a:r>
              <a:rPr lang="ru-RU" dirty="0"/>
              <a:t>давления </a:t>
            </a:r>
            <a:r>
              <a:rPr lang="en-US" dirty="0"/>
              <a:t>H</a:t>
            </a:r>
            <a:endParaRPr lang="ru-RU" dirty="0"/>
          </a:p>
        </p:txBody>
      </p:sp>
      <p:sp>
        <p:nvSpPr>
          <p:cNvPr id="41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>
            <a:off x="7915898" y="2699517"/>
            <a:ext cx="456839" cy="364307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2218499" flipV="1">
            <a:off x="369890" y="3341410"/>
            <a:ext cx="456839" cy="303474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1826833" flipV="1">
            <a:off x="437590" y="2347316"/>
            <a:ext cx="456839" cy="303474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1291754" flipV="1">
            <a:off x="4698181" y="3111551"/>
            <a:ext cx="456380" cy="306680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6468380">
            <a:off x="2265622" y="1039581"/>
            <a:ext cx="456839" cy="400929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0800000">
            <a:off x="2950407" y="2499053"/>
            <a:ext cx="456839" cy="400929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0463808" flipV="1">
            <a:off x="4703529" y="1987892"/>
            <a:ext cx="456839" cy="303474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0463808" flipH="1" flipV="1">
            <a:off x="5876893" y="4088074"/>
            <a:ext cx="527565" cy="303474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2574340">
            <a:off x="234575" y="6039134"/>
            <a:ext cx="456839" cy="364307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>
            <a:off x="8144318" y="1615238"/>
            <a:ext cx="456838" cy="364307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53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7" t="17000" r="7917" b="5000"/>
          <a:stretch/>
        </p:blipFill>
        <p:spPr bwMode="auto">
          <a:xfrm>
            <a:off x="-6352" y="0"/>
            <a:ext cx="91503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39257" y="860961"/>
            <a:ext cx="5769763" cy="910689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сильного ветра с порывами прогнозируется возникновение чрезвычайных ситуаций (происшествий), связанных с нарушением условий жизнедеятельности населения, повреждением (обрывом) ЛЭП и линий связи, нарушениями в системе ЖКХ.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-5703"/>
            <a:ext cx="9144000" cy="66968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4952" tIns="17477" rIns="34952" bIns="17477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ПРОВЕДЕНИЕ РАСЧЕТОВ ДЛЯ ОРГАНИЗАЦИИ НОРМАЛЬНЫХ УСЛОВИЙ </a:t>
            </a:r>
          </a:p>
          <a:p>
            <a:r>
              <a:rPr lang="ru-RU" sz="1200" dirty="0"/>
              <a:t>ЖИЗНЕДЕЯТЕЛЬНОСТИ НАСЕЛЕНИЯ</a:t>
            </a:r>
          </a:p>
          <a:p>
            <a:r>
              <a:rPr lang="ru-RU" sz="1200" dirty="0"/>
              <a:t>(с использованием программно-расчетных комплексов)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43462" y="1878761"/>
            <a:ext cx="4528273" cy="1326188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</a:t>
            </a:r>
          </a:p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 питьевой воды</a:t>
            </a:r>
          </a:p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 водообеспечения человека в сутки при малой физической активности (с энергозатратами до 5,0-105 Дж/ч (120 ккал/ч)) для различных видов водопотребления и режимов водообеспечения: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60003" y="4438721"/>
            <a:ext cx="4528273" cy="1326188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just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Вывод: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организации трехразового подвоза воды (одна автоцистерна будет  подвозить воду 3 раза в день по 4 000 л) необходимо привлечь 7 автоцистерн водоизмещением    4 000 л для обеспечения питьевой водой и 14 автоцистерн для обеспечения водой для приготовления пищи и умывания.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B08D1396-4F65-4736-A42C-664F28640426}"/>
                  </a:ext>
                </a:extLst>
              </p:cNvPr>
              <p:cNvSpPr/>
              <p:nvPr/>
            </p:nvSpPr>
            <p:spPr>
              <a:xfrm>
                <a:off x="2343462" y="3301532"/>
                <a:ext cx="4528271" cy="1023457"/>
              </a:xfrm>
              <a:prstGeom prst="rect">
                <a:avLst/>
              </a:prstGeom>
              <a:solidFill>
                <a:srgbClr val="00B0F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𝑁𝐴𝑛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𝑛𝐴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+5.5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,6</m:t>
                      </m:r>
                    </m:oMath>
                  </m:oMathPara>
                </a14:m>
                <a:endParaRPr lang="ru-RU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08D1396-4F65-4736-A42C-664F286404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462" y="3301532"/>
                <a:ext cx="4528271" cy="102345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399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7658" y="637635"/>
            <a:ext cx="9137605" cy="622572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4000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7495" y="-19199"/>
            <a:ext cx="9151479" cy="68837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ПРОВЕДЕНИЮ ПРЕВЕНТИВНЫХ МЕРОПРИЯТИЙ </a:t>
            </a:r>
          </a:p>
          <a:p>
            <a:pPr algn="ctr"/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СИЛЬНОМУ ВЕТРУ НА ТЕРРИТОРИИ КРАСНОДАРСКОГО КРАЯ</a:t>
            </a:r>
          </a:p>
        </p:txBody>
      </p:sp>
      <p:sp>
        <p:nvSpPr>
          <p:cNvPr id="229" name="Прямоугольник 228"/>
          <p:cNvSpPr/>
          <p:nvPr/>
        </p:nvSpPr>
        <p:spPr>
          <a:xfrm>
            <a:off x="1049791" y="1102885"/>
            <a:ext cx="7063212" cy="38318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Довести прогноз до глав городских и сельских поселений, руководителей туристических групп, руководителей санаторно-курортных комплексов, руководителей баз и зон отдыха, руководителей предприятий, организаций, аварийно-спасательных формирований;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Провести, при необходимости (в соответствии с прогнозной информацией), заседания комиссии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предупреждению и ликвидации чрезвычайных ситуаций и обеспечению пожарной безопасности по вопросам предупреждения возможных чрезвычайных ситуаций (происшествий), обусловленных неблагоприятным прогнозом,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введением режима повышенной готовности.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Поддерживать в постоянной готовности системы оповещения населения, при необходимости провести оповещение населения о возможном возникновении ЧС и происшествий;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Проверить готовность специальной техники, аварийно-спасательных и аварийно-восстановительных бригад муниципального звена территориальной подсистемы РСЧС в случае реагирования на возможные чрезвычайные ситуации (происшествия);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Поддерживать на необходимом уровне запасы материальных и финансовых ресурсов для ликвидации чрезвычайных ситуаций;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Усилить контроль за регистрацией групп туристов, направляющихся в горные районы, и обеспечить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достоверной информацией о метеоусловиях на маршрутах;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Организовать подготовительные работы по проведению эвакуации людей и материальных ценностей,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провести заблаговременную эвакуацию;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Другие мероприятия с учетом особенностей территории, прогнозной информации и складывающейся оперативной обстановки.</a:t>
            </a:r>
          </a:p>
        </p:txBody>
      </p:sp>
      <p:sp>
        <p:nvSpPr>
          <p:cNvPr id="230" name="Прямоугольник 229"/>
          <p:cNvSpPr/>
          <p:nvPr/>
        </p:nvSpPr>
        <p:spPr>
          <a:xfrm>
            <a:off x="1049791" y="859315"/>
            <a:ext cx="7063212" cy="24897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превентивных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315782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585322</TotalTime>
  <Words>805</Words>
  <Application>Microsoft Office PowerPoint</Application>
  <PresentationFormat>Экран (4:3)</PresentationFormat>
  <Paragraphs>209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ARM_9</cp:lastModifiedBy>
  <cp:revision>29853</cp:revision>
  <cp:lastPrinted>2024-03-18T13:48:42Z</cp:lastPrinted>
  <dcterms:created xsi:type="dcterms:W3CDTF">2014-09-08T13:21:12Z</dcterms:created>
  <dcterms:modified xsi:type="dcterms:W3CDTF">2024-04-02T11:08:58Z</dcterms:modified>
</cp:coreProperties>
</file>