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5" r:id="rId2"/>
    <p:sldId id="325" r:id="rId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 varScale="1">
        <p:scale>
          <a:sx n="106" d="100"/>
          <a:sy n="106" d="100"/>
        </p:scale>
        <p:origin x="13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B898A-7A5B-4A76-A56B-6605E731EC2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AC702-323F-4583-B240-6D60BF8213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9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9096D-1E05-42B8-950A-6A9819D49B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1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140"/>
            <a:ext cx="9132749" cy="627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9" name="Group 139"/>
          <p:cNvGrpSpPr>
            <a:grpSpLocks/>
          </p:cNvGrpSpPr>
          <p:nvPr/>
        </p:nvGrpSpPr>
        <p:grpSpPr bwMode="auto">
          <a:xfrm>
            <a:off x="35496" y="5085184"/>
            <a:ext cx="1835830" cy="1731962"/>
            <a:chOff x="0" y="2434"/>
            <a:chExt cx="1619" cy="1527"/>
          </a:xfrm>
          <a:solidFill>
            <a:schemeClr val="bg1"/>
          </a:solidFill>
        </p:grpSpPr>
        <p:sp>
          <p:nvSpPr>
            <p:cNvPr id="150" name="Rectangle 36"/>
            <p:cNvSpPr>
              <a:spLocks noChangeArrowheads="1"/>
            </p:cNvSpPr>
            <p:nvPr/>
          </p:nvSpPr>
          <p:spPr bwMode="auto">
            <a:xfrm>
              <a:off x="0" y="2434"/>
              <a:ext cx="1619" cy="152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5286" tIns="32643" rIns="65286" bIns="32643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530225" indent="-2032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81597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143000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147002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9272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844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8416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988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/>
            </a:p>
          </p:txBody>
        </p:sp>
        <p:sp>
          <p:nvSpPr>
            <p:cNvPr id="151" name="Text Box 37"/>
            <p:cNvSpPr txBox="1">
              <a:spLocks noChangeArrowheads="1"/>
            </p:cNvSpPr>
            <p:nvPr/>
          </p:nvSpPr>
          <p:spPr bwMode="auto">
            <a:xfrm>
              <a:off x="0" y="2434"/>
              <a:ext cx="1619" cy="18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5706" tIns="25706" rIns="25706" bIns="25706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530225" indent="-203200" defTabSz="9128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815975" indent="-163513" defTabSz="9128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143000" indent="-163513" defTabSz="9128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1470025" indent="-163513" defTabSz="9128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927225" indent="-163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84425" indent="-163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841625" indent="-163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98825" indent="-163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altLang="ru-RU" sz="105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Условные обозначения</a:t>
              </a:r>
              <a:endPara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2" name="Text Box 965"/>
            <p:cNvSpPr txBox="1">
              <a:spLocks noChangeArrowheads="1"/>
            </p:cNvSpPr>
            <p:nvPr/>
          </p:nvSpPr>
          <p:spPr bwMode="auto">
            <a:xfrm>
              <a:off x="421" y="2779"/>
              <a:ext cx="1198" cy="2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6155" tIns="28079" rIns="56155" bIns="28079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530225" indent="-2032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81597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143000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147002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9272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844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8416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988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ru-RU" altLang="ru-RU" sz="900" dirty="0">
                  <a:solidFill>
                    <a:srgbClr val="000000"/>
                  </a:solidFill>
                  <a:latin typeface="Times New Roman" pitchFamily="18" charset="0"/>
                </a:rPr>
                <a:t>Смерч, направления его движения </a:t>
              </a:r>
            </a:p>
          </p:txBody>
        </p:sp>
        <p:grpSp>
          <p:nvGrpSpPr>
            <p:cNvPr id="153" name="Group 69"/>
            <p:cNvGrpSpPr>
              <a:grpSpLocks/>
            </p:cNvGrpSpPr>
            <p:nvPr/>
          </p:nvGrpSpPr>
          <p:grpSpPr bwMode="auto">
            <a:xfrm>
              <a:off x="31" y="3212"/>
              <a:ext cx="334" cy="141"/>
              <a:chOff x="3433" y="3431"/>
              <a:chExt cx="334" cy="141"/>
            </a:xfrm>
            <a:grpFill/>
          </p:grpSpPr>
          <p:sp>
            <p:nvSpPr>
              <p:cNvPr id="157" name="Rectangle 70"/>
              <p:cNvSpPr>
                <a:spLocks noChangeArrowheads="1"/>
              </p:cNvSpPr>
              <p:nvPr/>
            </p:nvSpPr>
            <p:spPr bwMode="auto">
              <a:xfrm>
                <a:off x="3433" y="3431"/>
                <a:ext cx="334" cy="141"/>
              </a:xfrm>
              <a:prstGeom prst="rect">
                <a:avLst/>
              </a:prstGeom>
              <a:grp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lIns="65136" tIns="32565" rIns="65136" bIns="32565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530225" indent="-2032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815975" indent="-163513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143000" indent="-163513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1470025" indent="-163513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1927225" indent="-163513" defTabSz="91122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384425" indent="-163513" defTabSz="91122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2841625" indent="-163513" defTabSz="91122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298825" indent="-163513" defTabSz="91122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/>
              </a:p>
            </p:txBody>
          </p:sp>
          <p:sp>
            <p:nvSpPr>
              <p:cNvPr id="158" name="Rectangle 74"/>
              <p:cNvSpPr>
                <a:spLocks noChangeArrowheads="1"/>
              </p:cNvSpPr>
              <p:nvPr/>
            </p:nvSpPr>
            <p:spPr bwMode="auto">
              <a:xfrm>
                <a:off x="3475" y="3453"/>
                <a:ext cx="243" cy="1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7" tIns="9047" rIns="9047" bIns="9047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530225" indent="-2032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815975" indent="-163513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143000" indent="-163513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1470025" indent="-163513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1927225" indent="-163513" defTabSz="91122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384425" indent="-163513" defTabSz="91122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2841625" indent="-163513" defTabSz="91122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298825" indent="-163513" defTabSz="911225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altLang="ru-RU" sz="600" b="1" dirty="0"/>
                  <a:t>СПВР</a:t>
                </a:r>
                <a:endParaRPr lang="ru-RU" altLang="ru-RU" dirty="0"/>
              </a:p>
            </p:txBody>
          </p:sp>
        </p:grpSp>
        <p:sp>
          <p:nvSpPr>
            <p:cNvPr id="154" name="Rectangle 170"/>
            <p:cNvSpPr>
              <a:spLocks noChangeArrowheads="1"/>
            </p:cNvSpPr>
            <p:nvPr/>
          </p:nvSpPr>
          <p:spPr bwMode="auto">
            <a:xfrm>
              <a:off x="430" y="3160"/>
              <a:ext cx="1189" cy="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294" tIns="32648" rIns="65294" bIns="3264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530225" indent="-2032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81597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143000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147002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9272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844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8416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988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altLang="ru-RU" sz="900" dirty="0">
                  <a:solidFill>
                    <a:srgbClr val="000000"/>
                  </a:solidFill>
                  <a:latin typeface="Times New Roman" pitchFamily="18" charset="0"/>
                </a:rPr>
                <a:t>Стационарный пункт</a:t>
              </a:r>
            </a:p>
            <a:p>
              <a:pPr eaLnBrk="1" hangingPunct="1">
                <a:defRPr/>
              </a:pPr>
              <a:r>
                <a:rPr lang="ru-RU" altLang="ru-RU" sz="900" dirty="0">
                  <a:solidFill>
                    <a:srgbClr val="000000"/>
                  </a:solidFill>
                  <a:latin typeface="Times New Roman" pitchFamily="18" charset="0"/>
                </a:rPr>
                <a:t>временного размещения</a:t>
              </a:r>
            </a:p>
          </p:txBody>
        </p:sp>
        <p:sp>
          <p:nvSpPr>
            <p:cNvPr id="155" name="Rectangle 171"/>
            <p:cNvSpPr>
              <a:spLocks noChangeArrowheads="1"/>
            </p:cNvSpPr>
            <p:nvPr/>
          </p:nvSpPr>
          <p:spPr bwMode="auto">
            <a:xfrm>
              <a:off x="68" y="3604"/>
              <a:ext cx="281" cy="18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40465" tIns="20232" rIns="40465" bIns="20232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530225" indent="-2032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81597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143000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147002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9272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844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8416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988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altLang="ru-RU" sz="600" u="sng" dirty="0">
                  <a:latin typeface="Times New Roman" pitchFamily="18" charset="0"/>
                </a:rPr>
                <a:t>ГБ №1</a:t>
              </a:r>
            </a:p>
            <a:p>
              <a:pPr algn="ctr" eaLnBrk="1" hangingPunct="1">
                <a:defRPr/>
              </a:pPr>
              <a:r>
                <a:rPr lang="ru-RU" altLang="ru-RU" sz="600" dirty="0">
                  <a:latin typeface="Times New Roman" pitchFamily="18" charset="0"/>
                </a:rPr>
                <a:t>825</a:t>
              </a:r>
              <a:endParaRPr lang="ru-RU" altLang="ru-RU" sz="1200" dirty="0"/>
            </a:p>
          </p:txBody>
        </p:sp>
        <p:sp>
          <p:nvSpPr>
            <p:cNvPr id="156" name="Rectangle 176"/>
            <p:cNvSpPr>
              <a:spLocks noChangeArrowheads="1"/>
            </p:cNvSpPr>
            <p:nvPr/>
          </p:nvSpPr>
          <p:spPr bwMode="auto">
            <a:xfrm>
              <a:off x="488" y="3551"/>
              <a:ext cx="1004" cy="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5294" tIns="32648" rIns="65294" bIns="3264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530225" indent="-2032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81597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143000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1470025" indent="-163513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19272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3844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28416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298825" indent="-163513" defTabSz="9112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altLang="ru-RU" sz="900" dirty="0">
                  <a:solidFill>
                    <a:srgbClr val="000000"/>
                  </a:solidFill>
                  <a:latin typeface="Times New Roman" pitchFamily="18" charset="0"/>
                </a:rPr>
                <a:t>Городская больница</a:t>
              </a:r>
            </a:p>
          </p:txBody>
        </p:sp>
      </p:grpSp>
      <p:grpSp>
        <p:nvGrpSpPr>
          <p:cNvPr id="68612" name="Group 82"/>
          <p:cNvGrpSpPr>
            <a:grpSpLocks/>
          </p:cNvGrpSpPr>
          <p:nvPr/>
        </p:nvGrpSpPr>
        <p:grpSpPr bwMode="auto">
          <a:xfrm>
            <a:off x="82550" y="5548313"/>
            <a:ext cx="336550" cy="249237"/>
            <a:chOff x="2607" y="5208"/>
            <a:chExt cx="847" cy="913"/>
          </a:xfrm>
        </p:grpSpPr>
        <p:sp>
          <p:nvSpPr>
            <p:cNvPr id="68637" name="Freeform 83"/>
            <p:cNvSpPr>
              <a:spLocks/>
            </p:cNvSpPr>
            <p:nvPr/>
          </p:nvSpPr>
          <p:spPr bwMode="auto">
            <a:xfrm>
              <a:off x="2607" y="5208"/>
              <a:ext cx="754" cy="729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w 20000"/>
                <a:gd name="T11" fmla="*/ 0 h 20000"/>
                <a:gd name="T12" fmla="*/ 0 w 20000"/>
                <a:gd name="T13" fmla="*/ 0 h 20000"/>
                <a:gd name="T14" fmla="*/ 0 w 20000"/>
                <a:gd name="T15" fmla="*/ 0 h 20000"/>
                <a:gd name="T16" fmla="*/ 0 w 20000"/>
                <a:gd name="T17" fmla="*/ 0 h 20000"/>
                <a:gd name="T18" fmla="*/ 0 w 20000"/>
                <a:gd name="T19" fmla="*/ 0 h 20000"/>
                <a:gd name="T20" fmla="*/ 0 w 20000"/>
                <a:gd name="T21" fmla="*/ 0 h 20000"/>
                <a:gd name="T22" fmla="*/ 0 w 20000"/>
                <a:gd name="T23" fmla="*/ 0 h 20000"/>
                <a:gd name="T24" fmla="*/ 0 w 20000"/>
                <a:gd name="T25" fmla="*/ 0 h 20000"/>
                <a:gd name="T26" fmla="*/ 0 w 20000"/>
                <a:gd name="T27" fmla="*/ 0 h 20000"/>
                <a:gd name="T28" fmla="*/ 0 w 20000"/>
                <a:gd name="T29" fmla="*/ 0 h 20000"/>
                <a:gd name="T30" fmla="*/ 0 w 20000"/>
                <a:gd name="T31" fmla="*/ 0 h 20000"/>
                <a:gd name="T32" fmla="*/ 0 w 20000"/>
                <a:gd name="T33" fmla="*/ 0 h 20000"/>
                <a:gd name="T34" fmla="*/ 0 w 20000"/>
                <a:gd name="T35" fmla="*/ 0 h 20000"/>
                <a:gd name="T36" fmla="*/ 0 w 20000"/>
                <a:gd name="T37" fmla="*/ 0 h 20000"/>
                <a:gd name="T38" fmla="*/ 0 w 20000"/>
                <a:gd name="T39" fmla="*/ 0 h 20000"/>
                <a:gd name="T40" fmla="*/ 0 w 20000"/>
                <a:gd name="T41" fmla="*/ 0 h 20000"/>
                <a:gd name="T42" fmla="*/ 0 w 20000"/>
                <a:gd name="T43" fmla="*/ 0 h 20000"/>
                <a:gd name="T44" fmla="*/ 0 w 20000"/>
                <a:gd name="T45" fmla="*/ 0 h 20000"/>
                <a:gd name="T46" fmla="*/ 0 w 20000"/>
                <a:gd name="T47" fmla="*/ 0 h 20000"/>
                <a:gd name="T48" fmla="*/ 0 w 20000"/>
                <a:gd name="T49" fmla="*/ 0 h 20000"/>
                <a:gd name="T50" fmla="*/ 0 w 20000"/>
                <a:gd name="T51" fmla="*/ 0 h 20000"/>
                <a:gd name="T52" fmla="*/ 0 w 20000"/>
                <a:gd name="T53" fmla="*/ 0 h 20000"/>
                <a:gd name="T54" fmla="*/ 0 w 20000"/>
                <a:gd name="T55" fmla="*/ 0 h 20000"/>
                <a:gd name="T56" fmla="*/ 0 w 20000"/>
                <a:gd name="T57" fmla="*/ 0 h 20000"/>
                <a:gd name="T58" fmla="*/ 0 w 20000"/>
                <a:gd name="T59" fmla="*/ 0 h 20000"/>
                <a:gd name="T60" fmla="*/ 0 w 20000"/>
                <a:gd name="T61" fmla="*/ 0 h 20000"/>
                <a:gd name="T62" fmla="*/ 0 w 20000"/>
                <a:gd name="T63" fmla="*/ 0 h 20000"/>
                <a:gd name="T64" fmla="*/ 0 w 20000"/>
                <a:gd name="T65" fmla="*/ 0 h 20000"/>
                <a:gd name="T66" fmla="*/ 0 w 20000"/>
                <a:gd name="T67" fmla="*/ 0 h 20000"/>
                <a:gd name="T68" fmla="*/ 0 w 20000"/>
                <a:gd name="T69" fmla="*/ 0 h 20000"/>
                <a:gd name="T70" fmla="*/ 0 w 20000"/>
                <a:gd name="T71" fmla="*/ 0 h 20000"/>
                <a:gd name="T72" fmla="*/ 0 w 20000"/>
                <a:gd name="T73" fmla="*/ 0 h 20000"/>
                <a:gd name="T74" fmla="*/ 0 w 20000"/>
                <a:gd name="T75" fmla="*/ 0 h 20000"/>
                <a:gd name="T76" fmla="*/ 0 w 20000"/>
                <a:gd name="T77" fmla="*/ 0 h 20000"/>
                <a:gd name="T78" fmla="*/ 0 w 20000"/>
                <a:gd name="T79" fmla="*/ 0 h 20000"/>
                <a:gd name="T80" fmla="*/ 0 w 20000"/>
                <a:gd name="T81" fmla="*/ 0 h 20000"/>
                <a:gd name="T82" fmla="*/ 0 w 20000"/>
                <a:gd name="T83" fmla="*/ 0 h 20000"/>
                <a:gd name="T84" fmla="*/ 0 w 20000"/>
                <a:gd name="T85" fmla="*/ 0 h 20000"/>
                <a:gd name="T86" fmla="*/ 0 w 20000"/>
                <a:gd name="T87" fmla="*/ 0 h 20000"/>
                <a:gd name="T88" fmla="*/ 0 w 20000"/>
                <a:gd name="T89" fmla="*/ 0 h 20000"/>
                <a:gd name="T90" fmla="*/ 0 w 20000"/>
                <a:gd name="T91" fmla="*/ 0 h 20000"/>
                <a:gd name="T92" fmla="*/ 0 w 20000"/>
                <a:gd name="T93" fmla="*/ 0 h 20000"/>
                <a:gd name="T94" fmla="*/ 0 w 20000"/>
                <a:gd name="T95" fmla="*/ 0 h 20000"/>
                <a:gd name="T96" fmla="*/ 0 w 20000"/>
                <a:gd name="T97" fmla="*/ 0 h 20000"/>
                <a:gd name="T98" fmla="*/ 0 w 20000"/>
                <a:gd name="T99" fmla="*/ 0 h 20000"/>
                <a:gd name="T100" fmla="*/ 0 w 20000"/>
                <a:gd name="T101" fmla="*/ 0 h 20000"/>
                <a:gd name="T102" fmla="*/ 0 w 20000"/>
                <a:gd name="T103" fmla="*/ 0 h 200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0000"/>
                <a:gd name="T157" fmla="*/ 0 h 20000"/>
                <a:gd name="T158" fmla="*/ 20000 w 20000"/>
                <a:gd name="T159" fmla="*/ 20000 h 2000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0000" h="20000">
                  <a:moveTo>
                    <a:pt x="19973" y="3621"/>
                  </a:moveTo>
                  <a:lnTo>
                    <a:pt x="19098" y="3923"/>
                  </a:lnTo>
                  <a:lnTo>
                    <a:pt x="19098" y="3704"/>
                  </a:lnTo>
                  <a:lnTo>
                    <a:pt x="18912" y="3704"/>
                  </a:lnTo>
                  <a:lnTo>
                    <a:pt x="18912" y="3512"/>
                  </a:lnTo>
                  <a:lnTo>
                    <a:pt x="18700" y="3292"/>
                  </a:lnTo>
                  <a:lnTo>
                    <a:pt x="18515" y="3292"/>
                  </a:lnTo>
                  <a:lnTo>
                    <a:pt x="18302" y="3100"/>
                  </a:lnTo>
                  <a:lnTo>
                    <a:pt x="18117" y="2881"/>
                  </a:lnTo>
                  <a:lnTo>
                    <a:pt x="17905" y="2881"/>
                  </a:lnTo>
                  <a:lnTo>
                    <a:pt x="17905" y="2689"/>
                  </a:lnTo>
                  <a:lnTo>
                    <a:pt x="17507" y="2689"/>
                  </a:lnTo>
                  <a:lnTo>
                    <a:pt x="17321" y="2469"/>
                  </a:lnTo>
                  <a:lnTo>
                    <a:pt x="17109" y="2469"/>
                  </a:lnTo>
                  <a:lnTo>
                    <a:pt x="16923" y="2277"/>
                  </a:lnTo>
                  <a:lnTo>
                    <a:pt x="16711" y="2277"/>
                  </a:lnTo>
                  <a:lnTo>
                    <a:pt x="16525" y="2058"/>
                  </a:lnTo>
                  <a:lnTo>
                    <a:pt x="16313" y="2058"/>
                  </a:lnTo>
                  <a:lnTo>
                    <a:pt x="15915" y="1866"/>
                  </a:lnTo>
                  <a:lnTo>
                    <a:pt x="15729" y="1866"/>
                  </a:lnTo>
                  <a:lnTo>
                    <a:pt x="15517" y="1646"/>
                  </a:lnTo>
                  <a:lnTo>
                    <a:pt x="15119" y="1454"/>
                  </a:lnTo>
                  <a:lnTo>
                    <a:pt x="14934" y="1235"/>
                  </a:lnTo>
                  <a:lnTo>
                    <a:pt x="14536" y="1235"/>
                  </a:lnTo>
                  <a:lnTo>
                    <a:pt x="14138" y="1043"/>
                  </a:lnTo>
                  <a:lnTo>
                    <a:pt x="13342" y="1043"/>
                  </a:lnTo>
                  <a:lnTo>
                    <a:pt x="13130" y="823"/>
                  </a:lnTo>
                  <a:lnTo>
                    <a:pt x="12732" y="823"/>
                  </a:lnTo>
                  <a:lnTo>
                    <a:pt x="12546" y="631"/>
                  </a:lnTo>
                  <a:lnTo>
                    <a:pt x="11936" y="631"/>
                  </a:lnTo>
                  <a:lnTo>
                    <a:pt x="11751" y="412"/>
                  </a:lnTo>
                  <a:lnTo>
                    <a:pt x="11141" y="412"/>
                  </a:lnTo>
                  <a:lnTo>
                    <a:pt x="10955" y="219"/>
                  </a:lnTo>
                  <a:lnTo>
                    <a:pt x="10345" y="219"/>
                  </a:lnTo>
                  <a:lnTo>
                    <a:pt x="10159" y="0"/>
                  </a:lnTo>
                  <a:lnTo>
                    <a:pt x="7162" y="0"/>
                  </a:lnTo>
                  <a:lnTo>
                    <a:pt x="5968" y="219"/>
                  </a:lnTo>
                  <a:lnTo>
                    <a:pt x="5172" y="219"/>
                  </a:lnTo>
                  <a:lnTo>
                    <a:pt x="5172" y="412"/>
                  </a:lnTo>
                  <a:lnTo>
                    <a:pt x="4775" y="631"/>
                  </a:lnTo>
                  <a:lnTo>
                    <a:pt x="4589" y="823"/>
                  </a:lnTo>
                  <a:lnTo>
                    <a:pt x="4377" y="823"/>
                  </a:lnTo>
                  <a:lnTo>
                    <a:pt x="4191" y="1043"/>
                  </a:lnTo>
                  <a:lnTo>
                    <a:pt x="4191" y="1235"/>
                  </a:lnTo>
                  <a:lnTo>
                    <a:pt x="3979" y="1235"/>
                  </a:lnTo>
                  <a:lnTo>
                    <a:pt x="3581" y="1454"/>
                  </a:lnTo>
                  <a:lnTo>
                    <a:pt x="3183" y="1646"/>
                  </a:lnTo>
                  <a:lnTo>
                    <a:pt x="2785" y="1646"/>
                  </a:lnTo>
                  <a:lnTo>
                    <a:pt x="2785" y="1866"/>
                  </a:lnTo>
                  <a:lnTo>
                    <a:pt x="2387" y="1866"/>
                  </a:lnTo>
                  <a:lnTo>
                    <a:pt x="2387" y="2058"/>
                  </a:lnTo>
                  <a:lnTo>
                    <a:pt x="1989" y="2277"/>
                  </a:lnTo>
                  <a:lnTo>
                    <a:pt x="1406" y="2881"/>
                  </a:lnTo>
                  <a:lnTo>
                    <a:pt x="1194" y="2881"/>
                  </a:lnTo>
                  <a:lnTo>
                    <a:pt x="1008" y="3100"/>
                  </a:lnTo>
                  <a:lnTo>
                    <a:pt x="1008" y="3292"/>
                  </a:lnTo>
                  <a:lnTo>
                    <a:pt x="796" y="3292"/>
                  </a:lnTo>
                  <a:lnTo>
                    <a:pt x="610" y="3704"/>
                  </a:lnTo>
                  <a:lnTo>
                    <a:pt x="212" y="4115"/>
                  </a:lnTo>
                  <a:lnTo>
                    <a:pt x="0" y="4115"/>
                  </a:lnTo>
                  <a:lnTo>
                    <a:pt x="0" y="5981"/>
                  </a:lnTo>
                  <a:lnTo>
                    <a:pt x="212" y="5981"/>
                  </a:lnTo>
                  <a:lnTo>
                    <a:pt x="398" y="6173"/>
                  </a:lnTo>
                  <a:lnTo>
                    <a:pt x="398" y="6392"/>
                  </a:lnTo>
                  <a:lnTo>
                    <a:pt x="610" y="6392"/>
                  </a:lnTo>
                  <a:lnTo>
                    <a:pt x="610" y="6584"/>
                  </a:lnTo>
                  <a:lnTo>
                    <a:pt x="1008" y="6584"/>
                  </a:lnTo>
                  <a:lnTo>
                    <a:pt x="1008" y="6804"/>
                  </a:lnTo>
                  <a:lnTo>
                    <a:pt x="1194" y="6804"/>
                  </a:lnTo>
                  <a:lnTo>
                    <a:pt x="1406" y="6996"/>
                  </a:lnTo>
                  <a:lnTo>
                    <a:pt x="1592" y="7215"/>
                  </a:lnTo>
                  <a:lnTo>
                    <a:pt x="1804" y="7407"/>
                  </a:lnTo>
                  <a:lnTo>
                    <a:pt x="1989" y="7407"/>
                  </a:lnTo>
                  <a:lnTo>
                    <a:pt x="2387" y="7627"/>
                  </a:lnTo>
                  <a:lnTo>
                    <a:pt x="2599" y="7819"/>
                  </a:lnTo>
                  <a:lnTo>
                    <a:pt x="2997" y="8038"/>
                  </a:lnTo>
                  <a:lnTo>
                    <a:pt x="3395" y="8038"/>
                  </a:lnTo>
                  <a:lnTo>
                    <a:pt x="3793" y="8230"/>
                  </a:lnTo>
                  <a:lnTo>
                    <a:pt x="4191" y="8230"/>
                  </a:lnTo>
                  <a:lnTo>
                    <a:pt x="4377" y="8450"/>
                  </a:lnTo>
                  <a:lnTo>
                    <a:pt x="4775" y="8450"/>
                  </a:lnTo>
                  <a:lnTo>
                    <a:pt x="4987" y="8642"/>
                  </a:lnTo>
                  <a:lnTo>
                    <a:pt x="5385" y="8642"/>
                  </a:lnTo>
                  <a:lnTo>
                    <a:pt x="5570" y="8861"/>
                  </a:lnTo>
                  <a:lnTo>
                    <a:pt x="7162" y="8861"/>
                  </a:lnTo>
                  <a:lnTo>
                    <a:pt x="7374" y="9053"/>
                  </a:lnTo>
                  <a:lnTo>
                    <a:pt x="8753" y="9053"/>
                  </a:lnTo>
                  <a:lnTo>
                    <a:pt x="8966" y="9273"/>
                  </a:lnTo>
                  <a:lnTo>
                    <a:pt x="11751" y="9273"/>
                  </a:lnTo>
                  <a:lnTo>
                    <a:pt x="11751" y="9053"/>
                  </a:lnTo>
                  <a:lnTo>
                    <a:pt x="12149" y="9053"/>
                  </a:lnTo>
                  <a:lnTo>
                    <a:pt x="12149" y="8861"/>
                  </a:lnTo>
                  <a:lnTo>
                    <a:pt x="12334" y="8861"/>
                  </a:lnTo>
                  <a:lnTo>
                    <a:pt x="12546" y="8642"/>
                  </a:lnTo>
                  <a:lnTo>
                    <a:pt x="12732" y="8642"/>
                  </a:lnTo>
                  <a:lnTo>
                    <a:pt x="12732" y="8450"/>
                  </a:lnTo>
                  <a:lnTo>
                    <a:pt x="13130" y="8038"/>
                  </a:lnTo>
                  <a:lnTo>
                    <a:pt x="13342" y="7627"/>
                  </a:lnTo>
                  <a:lnTo>
                    <a:pt x="13342" y="6584"/>
                  </a:lnTo>
                  <a:lnTo>
                    <a:pt x="13130" y="6392"/>
                  </a:lnTo>
                  <a:lnTo>
                    <a:pt x="12944" y="6392"/>
                  </a:lnTo>
                  <a:lnTo>
                    <a:pt x="12944" y="6173"/>
                  </a:lnTo>
                  <a:lnTo>
                    <a:pt x="12732" y="5981"/>
                  </a:lnTo>
                  <a:lnTo>
                    <a:pt x="12546" y="5981"/>
                  </a:lnTo>
                  <a:lnTo>
                    <a:pt x="12334" y="5761"/>
                  </a:lnTo>
                  <a:lnTo>
                    <a:pt x="11936" y="5761"/>
                  </a:lnTo>
                  <a:lnTo>
                    <a:pt x="11936" y="5569"/>
                  </a:lnTo>
                  <a:lnTo>
                    <a:pt x="10955" y="5569"/>
                  </a:lnTo>
                  <a:lnTo>
                    <a:pt x="10557" y="5350"/>
                  </a:lnTo>
                  <a:lnTo>
                    <a:pt x="9549" y="5350"/>
                  </a:lnTo>
                  <a:lnTo>
                    <a:pt x="9363" y="5158"/>
                  </a:lnTo>
                  <a:lnTo>
                    <a:pt x="6976" y="5158"/>
                  </a:lnTo>
                  <a:lnTo>
                    <a:pt x="6764" y="5350"/>
                  </a:lnTo>
                  <a:lnTo>
                    <a:pt x="6180" y="5350"/>
                  </a:lnTo>
                  <a:lnTo>
                    <a:pt x="5782" y="5569"/>
                  </a:lnTo>
                  <a:lnTo>
                    <a:pt x="5570" y="5761"/>
                  </a:lnTo>
                  <a:lnTo>
                    <a:pt x="4987" y="5761"/>
                  </a:lnTo>
                  <a:lnTo>
                    <a:pt x="4987" y="5981"/>
                  </a:lnTo>
                  <a:lnTo>
                    <a:pt x="4775" y="5981"/>
                  </a:lnTo>
                  <a:lnTo>
                    <a:pt x="4377" y="6392"/>
                  </a:lnTo>
                  <a:lnTo>
                    <a:pt x="4191" y="6392"/>
                  </a:lnTo>
                  <a:lnTo>
                    <a:pt x="3979" y="6584"/>
                  </a:lnTo>
                  <a:lnTo>
                    <a:pt x="3793" y="6584"/>
                  </a:lnTo>
                  <a:lnTo>
                    <a:pt x="3793" y="6804"/>
                  </a:lnTo>
                  <a:lnTo>
                    <a:pt x="3395" y="6804"/>
                  </a:lnTo>
                  <a:lnTo>
                    <a:pt x="3395" y="6996"/>
                  </a:lnTo>
                  <a:lnTo>
                    <a:pt x="3183" y="6996"/>
                  </a:lnTo>
                  <a:lnTo>
                    <a:pt x="3183" y="7215"/>
                  </a:lnTo>
                  <a:lnTo>
                    <a:pt x="2997" y="7215"/>
                  </a:lnTo>
                  <a:lnTo>
                    <a:pt x="2997" y="7407"/>
                  </a:lnTo>
                  <a:lnTo>
                    <a:pt x="2785" y="7407"/>
                  </a:lnTo>
                  <a:lnTo>
                    <a:pt x="2785" y="7627"/>
                  </a:lnTo>
                  <a:lnTo>
                    <a:pt x="2599" y="7627"/>
                  </a:lnTo>
                  <a:lnTo>
                    <a:pt x="2599" y="8038"/>
                  </a:lnTo>
                  <a:lnTo>
                    <a:pt x="2387" y="8038"/>
                  </a:lnTo>
                  <a:lnTo>
                    <a:pt x="2387" y="9684"/>
                  </a:lnTo>
                  <a:lnTo>
                    <a:pt x="2599" y="9684"/>
                  </a:lnTo>
                  <a:lnTo>
                    <a:pt x="2599" y="10288"/>
                  </a:lnTo>
                  <a:lnTo>
                    <a:pt x="2785" y="10288"/>
                  </a:lnTo>
                  <a:lnTo>
                    <a:pt x="2785" y="10508"/>
                  </a:lnTo>
                  <a:lnTo>
                    <a:pt x="2997" y="10508"/>
                  </a:lnTo>
                  <a:lnTo>
                    <a:pt x="2997" y="10700"/>
                  </a:lnTo>
                  <a:lnTo>
                    <a:pt x="3183" y="10919"/>
                  </a:lnTo>
                  <a:lnTo>
                    <a:pt x="3395" y="11111"/>
                  </a:lnTo>
                  <a:lnTo>
                    <a:pt x="3395" y="11331"/>
                  </a:lnTo>
                  <a:lnTo>
                    <a:pt x="3581" y="11331"/>
                  </a:lnTo>
                  <a:lnTo>
                    <a:pt x="3793" y="11523"/>
                  </a:lnTo>
                  <a:lnTo>
                    <a:pt x="3979" y="11742"/>
                  </a:lnTo>
                  <a:lnTo>
                    <a:pt x="4191" y="11934"/>
                  </a:lnTo>
                  <a:lnTo>
                    <a:pt x="4589" y="12346"/>
                  </a:lnTo>
                  <a:lnTo>
                    <a:pt x="4589" y="12565"/>
                  </a:lnTo>
                  <a:lnTo>
                    <a:pt x="4775" y="12757"/>
                  </a:lnTo>
                  <a:lnTo>
                    <a:pt x="4987" y="12757"/>
                  </a:lnTo>
                  <a:lnTo>
                    <a:pt x="4987" y="12977"/>
                  </a:lnTo>
                  <a:lnTo>
                    <a:pt x="5172" y="12977"/>
                  </a:lnTo>
                  <a:lnTo>
                    <a:pt x="5172" y="13169"/>
                  </a:lnTo>
                  <a:lnTo>
                    <a:pt x="5385" y="13169"/>
                  </a:lnTo>
                  <a:lnTo>
                    <a:pt x="5570" y="13388"/>
                  </a:lnTo>
                  <a:lnTo>
                    <a:pt x="5782" y="13388"/>
                  </a:lnTo>
                  <a:lnTo>
                    <a:pt x="5782" y="13580"/>
                  </a:lnTo>
                  <a:lnTo>
                    <a:pt x="5968" y="13580"/>
                  </a:lnTo>
                  <a:lnTo>
                    <a:pt x="6180" y="13800"/>
                  </a:lnTo>
                  <a:lnTo>
                    <a:pt x="11141" y="13800"/>
                  </a:lnTo>
                  <a:lnTo>
                    <a:pt x="11353" y="13580"/>
                  </a:lnTo>
                  <a:lnTo>
                    <a:pt x="11538" y="13580"/>
                  </a:lnTo>
                  <a:lnTo>
                    <a:pt x="11751" y="13388"/>
                  </a:lnTo>
                  <a:lnTo>
                    <a:pt x="11936" y="13388"/>
                  </a:lnTo>
                  <a:lnTo>
                    <a:pt x="12149" y="13169"/>
                  </a:lnTo>
                  <a:lnTo>
                    <a:pt x="12546" y="13169"/>
                  </a:lnTo>
                  <a:lnTo>
                    <a:pt x="12546" y="12757"/>
                  </a:lnTo>
                  <a:lnTo>
                    <a:pt x="12732" y="12565"/>
                  </a:lnTo>
                  <a:lnTo>
                    <a:pt x="12732" y="11934"/>
                  </a:lnTo>
                  <a:lnTo>
                    <a:pt x="12546" y="11742"/>
                  </a:lnTo>
                  <a:lnTo>
                    <a:pt x="12149" y="11742"/>
                  </a:lnTo>
                  <a:lnTo>
                    <a:pt x="11936" y="11523"/>
                  </a:lnTo>
                  <a:lnTo>
                    <a:pt x="11751" y="11523"/>
                  </a:lnTo>
                  <a:lnTo>
                    <a:pt x="11353" y="11331"/>
                  </a:lnTo>
                  <a:lnTo>
                    <a:pt x="11141" y="11111"/>
                  </a:lnTo>
                  <a:lnTo>
                    <a:pt x="10743" y="11111"/>
                  </a:lnTo>
                  <a:lnTo>
                    <a:pt x="10557" y="10919"/>
                  </a:lnTo>
                  <a:lnTo>
                    <a:pt x="8170" y="10919"/>
                  </a:lnTo>
                  <a:lnTo>
                    <a:pt x="8170" y="11111"/>
                  </a:lnTo>
                  <a:lnTo>
                    <a:pt x="7772" y="11111"/>
                  </a:lnTo>
                  <a:lnTo>
                    <a:pt x="7560" y="11331"/>
                  </a:lnTo>
                  <a:lnTo>
                    <a:pt x="7374" y="11331"/>
                  </a:lnTo>
                  <a:lnTo>
                    <a:pt x="7374" y="11523"/>
                  </a:lnTo>
                  <a:lnTo>
                    <a:pt x="6976" y="11523"/>
                  </a:lnTo>
                  <a:lnTo>
                    <a:pt x="6976" y="11742"/>
                  </a:lnTo>
                  <a:lnTo>
                    <a:pt x="6764" y="11742"/>
                  </a:lnTo>
                  <a:lnTo>
                    <a:pt x="6764" y="11934"/>
                  </a:lnTo>
                  <a:lnTo>
                    <a:pt x="6578" y="12154"/>
                  </a:lnTo>
                  <a:lnTo>
                    <a:pt x="6578" y="15638"/>
                  </a:lnTo>
                  <a:lnTo>
                    <a:pt x="6764" y="15638"/>
                  </a:lnTo>
                  <a:lnTo>
                    <a:pt x="6764" y="15857"/>
                  </a:lnTo>
                  <a:lnTo>
                    <a:pt x="6976" y="15857"/>
                  </a:lnTo>
                  <a:lnTo>
                    <a:pt x="6976" y="16269"/>
                  </a:lnTo>
                  <a:lnTo>
                    <a:pt x="7162" y="16269"/>
                  </a:lnTo>
                  <a:lnTo>
                    <a:pt x="7162" y="16461"/>
                  </a:lnTo>
                  <a:lnTo>
                    <a:pt x="7374" y="16680"/>
                  </a:lnTo>
                  <a:lnTo>
                    <a:pt x="7560" y="16680"/>
                  </a:lnTo>
                  <a:lnTo>
                    <a:pt x="7560" y="16872"/>
                  </a:lnTo>
                  <a:lnTo>
                    <a:pt x="7772" y="16872"/>
                  </a:lnTo>
                  <a:lnTo>
                    <a:pt x="7772" y="17092"/>
                  </a:lnTo>
                  <a:lnTo>
                    <a:pt x="7958" y="17092"/>
                  </a:lnTo>
                  <a:lnTo>
                    <a:pt x="8170" y="17284"/>
                  </a:lnTo>
                  <a:lnTo>
                    <a:pt x="8355" y="17284"/>
                  </a:lnTo>
                  <a:lnTo>
                    <a:pt x="8355" y="17503"/>
                  </a:lnTo>
                  <a:lnTo>
                    <a:pt x="8568" y="17503"/>
                  </a:lnTo>
                  <a:lnTo>
                    <a:pt x="8568" y="17695"/>
                  </a:lnTo>
                  <a:lnTo>
                    <a:pt x="8753" y="17695"/>
                  </a:lnTo>
                  <a:lnTo>
                    <a:pt x="8966" y="17915"/>
                  </a:lnTo>
                  <a:lnTo>
                    <a:pt x="9363" y="18107"/>
                  </a:lnTo>
                  <a:lnTo>
                    <a:pt x="9761" y="18107"/>
                  </a:lnTo>
                  <a:lnTo>
                    <a:pt x="10159" y="18326"/>
                  </a:lnTo>
                  <a:lnTo>
                    <a:pt x="10743" y="18326"/>
                  </a:lnTo>
                  <a:lnTo>
                    <a:pt x="10955" y="18107"/>
                  </a:lnTo>
                  <a:lnTo>
                    <a:pt x="11141" y="18107"/>
                  </a:lnTo>
                  <a:lnTo>
                    <a:pt x="11353" y="17915"/>
                  </a:lnTo>
                  <a:lnTo>
                    <a:pt x="11936" y="17915"/>
                  </a:lnTo>
                  <a:lnTo>
                    <a:pt x="11936" y="17695"/>
                  </a:lnTo>
                  <a:lnTo>
                    <a:pt x="12546" y="17695"/>
                  </a:lnTo>
                  <a:lnTo>
                    <a:pt x="12732" y="17503"/>
                  </a:lnTo>
                  <a:lnTo>
                    <a:pt x="12732" y="17284"/>
                  </a:lnTo>
                  <a:lnTo>
                    <a:pt x="12944" y="17284"/>
                  </a:lnTo>
                  <a:lnTo>
                    <a:pt x="12944" y="17092"/>
                  </a:lnTo>
                  <a:lnTo>
                    <a:pt x="13130" y="16872"/>
                  </a:lnTo>
                  <a:lnTo>
                    <a:pt x="13130" y="16680"/>
                  </a:lnTo>
                  <a:lnTo>
                    <a:pt x="12944" y="16461"/>
                  </a:lnTo>
                  <a:lnTo>
                    <a:pt x="12732" y="16269"/>
                  </a:lnTo>
                  <a:lnTo>
                    <a:pt x="12334" y="16269"/>
                  </a:lnTo>
                  <a:lnTo>
                    <a:pt x="12149" y="16049"/>
                  </a:lnTo>
                  <a:lnTo>
                    <a:pt x="11936" y="16049"/>
                  </a:lnTo>
                  <a:lnTo>
                    <a:pt x="11936" y="15857"/>
                  </a:lnTo>
                  <a:lnTo>
                    <a:pt x="11141" y="15857"/>
                  </a:lnTo>
                  <a:lnTo>
                    <a:pt x="11141" y="16049"/>
                  </a:lnTo>
                  <a:lnTo>
                    <a:pt x="10557" y="16049"/>
                  </a:lnTo>
                  <a:lnTo>
                    <a:pt x="10345" y="16269"/>
                  </a:lnTo>
                  <a:lnTo>
                    <a:pt x="9947" y="16269"/>
                  </a:lnTo>
                  <a:lnTo>
                    <a:pt x="9761" y="16461"/>
                  </a:lnTo>
                  <a:lnTo>
                    <a:pt x="9549" y="16461"/>
                  </a:lnTo>
                  <a:lnTo>
                    <a:pt x="9363" y="16680"/>
                  </a:lnTo>
                  <a:lnTo>
                    <a:pt x="9363" y="17092"/>
                  </a:lnTo>
                  <a:lnTo>
                    <a:pt x="9151" y="17284"/>
                  </a:lnTo>
                  <a:lnTo>
                    <a:pt x="9151" y="18326"/>
                  </a:lnTo>
                  <a:lnTo>
                    <a:pt x="9363" y="18326"/>
                  </a:lnTo>
                  <a:lnTo>
                    <a:pt x="9363" y="18738"/>
                  </a:lnTo>
                  <a:lnTo>
                    <a:pt x="9549" y="18930"/>
                  </a:lnTo>
                  <a:lnTo>
                    <a:pt x="9549" y="19150"/>
                  </a:lnTo>
                  <a:lnTo>
                    <a:pt x="9761" y="19150"/>
                  </a:lnTo>
                  <a:lnTo>
                    <a:pt x="9761" y="19561"/>
                  </a:lnTo>
                  <a:lnTo>
                    <a:pt x="10159" y="19561"/>
                  </a:lnTo>
                  <a:lnTo>
                    <a:pt x="10159" y="19753"/>
                  </a:lnTo>
                  <a:lnTo>
                    <a:pt x="12149" y="19753"/>
                  </a:lnTo>
                  <a:lnTo>
                    <a:pt x="12334" y="19973"/>
                  </a:lnTo>
                  <a:lnTo>
                    <a:pt x="12944" y="19973"/>
                  </a:lnTo>
                  <a:lnTo>
                    <a:pt x="12944" y="19753"/>
                  </a:lnTo>
                  <a:lnTo>
                    <a:pt x="13342" y="19753"/>
                  </a:lnTo>
                  <a:lnTo>
                    <a:pt x="13342" y="19561"/>
                  </a:lnTo>
                  <a:lnTo>
                    <a:pt x="13528" y="19561"/>
                  </a:lnTo>
                  <a:lnTo>
                    <a:pt x="13528" y="19342"/>
                  </a:lnTo>
                  <a:lnTo>
                    <a:pt x="13740" y="19342"/>
                  </a:lnTo>
                </a:path>
              </a:pathLst>
            </a:custGeom>
            <a:noFill/>
            <a:ln w="25400">
              <a:solidFill>
                <a:srgbClr val="000080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  <p:sp>
          <p:nvSpPr>
            <p:cNvPr id="68638" name="Line 84"/>
            <p:cNvSpPr>
              <a:spLocks noChangeShapeType="1"/>
            </p:cNvSpPr>
            <p:nvPr/>
          </p:nvSpPr>
          <p:spPr bwMode="auto">
            <a:xfrm rot="313848" flipH="1">
              <a:off x="3168" y="5769"/>
              <a:ext cx="286" cy="28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 type="triangl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9" name="Arc 85"/>
            <p:cNvSpPr>
              <a:spLocks/>
            </p:cNvSpPr>
            <p:nvPr/>
          </p:nvSpPr>
          <p:spPr bwMode="auto">
            <a:xfrm>
              <a:off x="3075" y="6006"/>
              <a:ext cx="115" cy="1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</p:grpSp>
      <p:grpSp>
        <p:nvGrpSpPr>
          <p:cNvPr id="163" name="Group 104"/>
          <p:cNvGrpSpPr>
            <a:grpSpLocks/>
          </p:cNvGrpSpPr>
          <p:nvPr/>
        </p:nvGrpSpPr>
        <p:grpSpPr bwMode="auto">
          <a:xfrm>
            <a:off x="150813" y="6216650"/>
            <a:ext cx="219075" cy="155575"/>
            <a:chOff x="1066" y="2387"/>
            <a:chExt cx="255" cy="216"/>
          </a:xfrm>
        </p:grpSpPr>
        <p:sp>
          <p:nvSpPr>
            <p:cNvPr id="68634" name="AutoShape 105"/>
            <p:cNvSpPr>
              <a:spLocks noChangeArrowheads="1"/>
            </p:cNvSpPr>
            <p:nvPr/>
          </p:nvSpPr>
          <p:spPr bwMode="auto">
            <a:xfrm>
              <a:off x="1066" y="2387"/>
              <a:ext cx="255" cy="82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65306" tIns="32653" rIns="65306" bIns="32653" anchor="ctr"/>
            <a:lstStyle>
              <a:lvl1pPr defTabSz="65246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530225" indent="-203200" defTabSz="65246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815975" indent="-163513" defTabSz="65246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143000" indent="-163513" defTabSz="65246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1470025" indent="-163513" defTabSz="65246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19272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3844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28416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2988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68635" name="Rectangle 106"/>
            <p:cNvSpPr>
              <a:spLocks noChangeArrowheads="1"/>
            </p:cNvSpPr>
            <p:nvPr/>
          </p:nvSpPr>
          <p:spPr bwMode="auto">
            <a:xfrm>
              <a:off x="1066" y="2469"/>
              <a:ext cx="255" cy="134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65306" tIns="32653" rIns="65306" bIns="32653" anchor="ctr"/>
            <a:lstStyle>
              <a:lvl1pPr defTabSz="65246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530225" indent="-203200" defTabSz="65246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815975" indent="-163513" defTabSz="65246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143000" indent="-163513" defTabSz="65246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1470025" indent="-163513" defTabSz="65246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19272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3844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28416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2988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68636" name="AutoShape 107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1164" y="2405"/>
              <a:ext cx="60" cy="55"/>
            </a:xfrm>
            <a:prstGeom prst="plus">
              <a:avLst>
                <a:gd name="adj" fmla="val 40875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65306" tIns="32653" rIns="65306" bIns="32653" anchor="ctr"/>
            <a:lstStyle>
              <a:lvl1pPr defTabSz="65246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530225" indent="-203200" defTabSz="65246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815975" indent="-163513" defTabSz="65246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143000" indent="-163513" defTabSz="65246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1470025" indent="-163513" defTabSz="65246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19272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3844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28416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298825" indent="-163513" defTabSz="6524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</p:grpSp>
      <p:sp>
        <p:nvSpPr>
          <p:cNvPr id="168" name="Text Box 10"/>
          <p:cNvSpPr txBox="1">
            <a:spLocks noChangeArrowheads="1"/>
          </p:cNvSpPr>
          <p:nvPr/>
        </p:nvSpPr>
        <p:spPr bwMode="auto">
          <a:xfrm>
            <a:off x="0" y="-26988"/>
            <a:ext cx="9144000" cy="680740"/>
          </a:xfrm>
          <a:prstGeom prst="rect">
            <a:avLst/>
          </a:prstGeom>
          <a:solidFill>
            <a:srgbClr val="204D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855" tIns="38928" rIns="77855" bIns="38928" anchor="ctr"/>
          <a:lstStyle>
            <a:defPPr>
              <a:defRPr lang="ru-RU"/>
            </a:defPPr>
            <a:lvl1pPr algn="ctr" defTabSz="1340902" fontAlgn="base">
              <a:spcBef>
                <a:spcPct val="0"/>
              </a:spcBef>
              <a:spcAft>
                <a:spcPct val="0"/>
              </a:spcAft>
              <a:defRPr sz="2000" cap="all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defRPr>
            </a:lvl1pPr>
            <a:lvl2pPr marL="680644" defTabSz="1361287">
              <a:defRPr sz="2700">
                <a:solidFill>
                  <a:schemeClr val="lt1"/>
                </a:solidFill>
              </a:defRPr>
            </a:lvl2pPr>
            <a:lvl3pPr marL="1361287" defTabSz="1361287">
              <a:defRPr sz="2700">
                <a:solidFill>
                  <a:schemeClr val="lt1"/>
                </a:solidFill>
              </a:defRPr>
            </a:lvl3pPr>
            <a:lvl4pPr marL="2041933" defTabSz="1361287">
              <a:defRPr sz="2700">
                <a:solidFill>
                  <a:schemeClr val="lt1"/>
                </a:solidFill>
              </a:defRPr>
            </a:lvl4pPr>
            <a:lvl5pPr marL="2722575" defTabSz="1361287">
              <a:defRPr sz="2700">
                <a:solidFill>
                  <a:schemeClr val="lt1"/>
                </a:solidFill>
              </a:defRPr>
            </a:lvl5pPr>
            <a:lvl6pPr marL="3403223" defTabSz="1361287">
              <a:defRPr sz="2700">
                <a:solidFill>
                  <a:schemeClr val="lt1"/>
                </a:solidFill>
              </a:defRPr>
            </a:lvl6pPr>
            <a:lvl7pPr marL="4083865" defTabSz="1361287">
              <a:defRPr sz="2700">
                <a:solidFill>
                  <a:schemeClr val="lt1"/>
                </a:solidFill>
              </a:defRPr>
            </a:lvl7pPr>
            <a:lvl8pPr marL="4764511" defTabSz="1361287">
              <a:defRPr sz="2700">
                <a:solidFill>
                  <a:schemeClr val="lt1"/>
                </a:solidFill>
              </a:defRPr>
            </a:lvl8pPr>
            <a:lvl9pPr marL="5445153" defTabSz="1361287">
              <a:defRPr sz="2700">
                <a:solidFill>
                  <a:schemeClr val="lt1"/>
                </a:solidFill>
              </a:defRPr>
            </a:lvl9pPr>
          </a:lstStyle>
          <a:p>
            <a:r>
              <a:rPr lang="ru-RU" altLang="ru-RU" dirty="0"/>
              <a:t>РИСКИ ВОЗНИКНОВЕНИЯ ЧС В РЕЗУЛЬТАТЕ ВОЗНИКНОВЕНИЯ СМЕРЧЕЙ</a:t>
            </a:r>
          </a:p>
          <a:p>
            <a:r>
              <a:rPr lang="ru-RU" altLang="ru-RU" dirty="0"/>
              <a:t>НА ТЕРРИТОРИИ МО Г. СОЧИ, КРАСНОДАРСКОГО КРАЯ</a:t>
            </a:r>
          </a:p>
        </p:txBody>
      </p:sp>
      <p:grpSp>
        <p:nvGrpSpPr>
          <p:cNvPr id="68615" name="Group 82"/>
          <p:cNvGrpSpPr>
            <a:grpSpLocks/>
          </p:cNvGrpSpPr>
          <p:nvPr/>
        </p:nvGrpSpPr>
        <p:grpSpPr bwMode="auto">
          <a:xfrm>
            <a:off x="2252911" y="4869358"/>
            <a:ext cx="384175" cy="414338"/>
            <a:chOff x="2607" y="5208"/>
            <a:chExt cx="847" cy="913"/>
          </a:xfrm>
        </p:grpSpPr>
        <p:sp>
          <p:nvSpPr>
            <p:cNvPr id="68631" name="Freeform 83"/>
            <p:cNvSpPr>
              <a:spLocks/>
            </p:cNvSpPr>
            <p:nvPr/>
          </p:nvSpPr>
          <p:spPr bwMode="auto">
            <a:xfrm>
              <a:off x="2607" y="5208"/>
              <a:ext cx="754" cy="729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w 20000"/>
                <a:gd name="T11" fmla="*/ 0 h 20000"/>
                <a:gd name="T12" fmla="*/ 0 w 20000"/>
                <a:gd name="T13" fmla="*/ 0 h 20000"/>
                <a:gd name="T14" fmla="*/ 0 w 20000"/>
                <a:gd name="T15" fmla="*/ 0 h 20000"/>
                <a:gd name="T16" fmla="*/ 0 w 20000"/>
                <a:gd name="T17" fmla="*/ 0 h 20000"/>
                <a:gd name="T18" fmla="*/ 0 w 20000"/>
                <a:gd name="T19" fmla="*/ 0 h 20000"/>
                <a:gd name="T20" fmla="*/ 0 w 20000"/>
                <a:gd name="T21" fmla="*/ 0 h 20000"/>
                <a:gd name="T22" fmla="*/ 0 w 20000"/>
                <a:gd name="T23" fmla="*/ 0 h 20000"/>
                <a:gd name="T24" fmla="*/ 0 w 20000"/>
                <a:gd name="T25" fmla="*/ 0 h 20000"/>
                <a:gd name="T26" fmla="*/ 0 w 20000"/>
                <a:gd name="T27" fmla="*/ 0 h 20000"/>
                <a:gd name="T28" fmla="*/ 0 w 20000"/>
                <a:gd name="T29" fmla="*/ 0 h 20000"/>
                <a:gd name="T30" fmla="*/ 0 w 20000"/>
                <a:gd name="T31" fmla="*/ 0 h 20000"/>
                <a:gd name="T32" fmla="*/ 0 w 20000"/>
                <a:gd name="T33" fmla="*/ 0 h 20000"/>
                <a:gd name="T34" fmla="*/ 0 w 20000"/>
                <a:gd name="T35" fmla="*/ 0 h 20000"/>
                <a:gd name="T36" fmla="*/ 0 w 20000"/>
                <a:gd name="T37" fmla="*/ 0 h 20000"/>
                <a:gd name="T38" fmla="*/ 0 w 20000"/>
                <a:gd name="T39" fmla="*/ 0 h 20000"/>
                <a:gd name="T40" fmla="*/ 0 w 20000"/>
                <a:gd name="T41" fmla="*/ 0 h 20000"/>
                <a:gd name="T42" fmla="*/ 0 w 20000"/>
                <a:gd name="T43" fmla="*/ 0 h 20000"/>
                <a:gd name="T44" fmla="*/ 0 w 20000"/>
                <a:gd name="T45" fmla="*/ 0 h 20000"/>
                <a:gd name="T46" fmla="*/ 0 w 20000"/>
                <a:gd name="T47" fmla="*/ 0 h 20000"/>
                <a:gd name="T48" fmla="*/ 0 w 20000"/>
                <a:gd name="T49" fmla="*/ 0 h 20000"/>
                <a:gd name="T50" fmla="*/ 0 w 20000"/>
                <a:gd name="T51" fmla="*/ 0 h 20000"/>
                <a:gd name="T52" fmla="*/ 0 w 20000"/>
                <a:gd name="T53" fmla="*/ 0 h 20000"/>
                <a:gd name="T54" fmla="*/ 0 w 20000"/>
                <a:gd name="T55" fmla="*/ 0 h 20000"/>
                <a:gd name="T56" fmla="*/ 0 w 20000"/>
                <a:gd name="T57" fmla="*/ 0 h 20000"/>
                <a:gd name="T58" fmla="*/ 0 w 20000"/>
                <a:gd name="T59" fmla="*/ 0 h 20000"/>
                <a:gd name="T60" fmla="*/ 0 w 20000"/>
                <a:gd name="T61" fmla="*/ 0 h 20000"/>
                <a:gd name="T62" fmla="*/ 0 w 20000"/>
                <a:gd name="T63" fmla="*/ 0 h 20000"/>
                <a:gd name="T64" fmla="*/ 0 w 20000"/>
                <a:gd name="T65" fmla="*/ 0 h 20000"/>
                <a:gd name="T66" fmla="*/ 0 w 20000"/>
                <a:gd name="T67" fmla="*/ 0 h 20000"/>
                <a:gd name="T68" fmla="*/ 0 w 20000"/>
                <a:gd name="T69" fmla="*/ 0 h 20000"/>
                <a:gd name="T70" fmla="*/ 0 w 20000"/>
                <a:gd name="T71" fmla="*/ 0 h 20000"/>
                <a:gd name="T72" fmla="*/ 0 w 20000"/>
                <a:gd name="T73" fmla="*/ 0 h 20000"/>
                <a:gd name="T74" fmla="*/ 0 w 20000"/>
                <a:gd name="T75" fmla="*/ 0 h 20000"/>
                <a:gd name="T76" fmla="*/ 0 w 20000"/>
                <a:gd name="T77" fmla="*/ 0 h 20000"/>
                <a:gd name="T78" fmla="*/ 0 w 20000"/>
                <a:gd name="T79" fmla="*/ 0 h 20000"/>
                <a:gd name="T80" fmla="*/ 0 w 20000"/>
                <a:gd name="T81" fmla="*/ 0 h 20000"/>
                <a:gd name="T82" fmla="*/ 0 w 20000"/>
                <a:gd name="T83" fmla="*/ 0 h 20000"/>
                <a:gd name="T84" fmla="*/ 0 w 20000"/>
                <a:gd name="T85" fmla="*/ 0 h 20000"/>
                <a:gd name="T86" fmla="*/ 0 w 20000"/>
                <a:gd name="T87" fmla="*/ 0 h 20000"/>
                <a:gd name="T88" fmla="*/ 0 w 20000"/>
                <a:gd name="T89" fmla="*/ 0 h 20000"/>
                <a:gd name="T90" fmla="*/ 0 w 20000"/>
                <a:gd name="T91" fmla="*/ 0 h 20000"/>
                <a:gd name="T92" fmla="*/ 0 w 20000"/>
                <a:gd name="T93" fmla="*/ 0 h 20000"/>
                <a:gd name="T94" fmla="*/ 0 w 20000"/>
                <a:gd name="T95" fmla="*/ 0 h 20000"/>
                <a:gd name="T96" fmla="*/ 0 w 20000"/>
                <a:gd name="T97" fmla="*/ 0 h 20000"/>
                <a:gd name="T98" fmla="*/ 0 w 20000"/>
                <a:gd name="T99" fmla="*/ 0 h 20000"/>
                <a:gd name="T100" fmla="*/ 0 w 20000"/>
                <a:gd name="T101" fmla="*/ 0 h 20000"/>
                <a:gd name="T102" fmla="*/ 0 w 20000"/>
                <a:gd name="T103" fmla="*/ 0 h 200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0000"/>
                <a:gd name="T157" fmla="*/ 0 h 20000"/>
                <a:gd name="T158" fmla="*/ 20000 w 20000"/>
                <a:gd name="T159" fmla="*/ 20000 h 2000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0000" h="20000">
                  <a:moveTo>
                    <a:pt x="19973" y="3621"/>
                  </a:moveTo>
                  <a:lnTo>
                    <a:pt x="19098" y="3923"/>
                  </a:lnTo>
                  <a:lnTo>
                    <a:pt x="19098" y="3704"/>
                  </a:lnTo>
                  <a:lnTo>
                    <a:pt x="18912" y="3704"/>
                  </a:lnTo>
                  <a:lnTo>
                    <a:pt x="18912" y="3512"/>
                  </a:lnTo>
                  <a:lnTo>
                    <a:pt x="18700" y="3292"/>
                  </a:lnTo>
                  <a:lnTo>
                    <a:pt x="18515" y="3292"/>
                  </a:lnTo>
                  <a:lnTo>
                    <a:pt x="18302" y="3100"/>
                  </a:lnTo>
                  <a:lnTo>
                    <a:pt x="18117" y="2881"/>
                  </a:lnTo>
                  <a:lnTo>
                    <a:pt x="17905" y="2881"/>
                  </a:lnTo>
                  <a:lnTo>
                    <a:pt x="17905" y="2689"/>
                  </a:lnTo>
                  <a:lnTo>
                    <a:pt x="17507" y="2689"/>
                  </a:lnTo>
                  <a:lnTo>
                    <a:pt x="17321" y="2469"/>
                  </a:lnTo>
                  <a:lnTo>
                    <a:pt x="17109" y="2469"/>
                  </a:lnTo>
                  <a:lnTo>
                    <a:pt x="16923" y="2277"/>
                  </a:lnTo>
                  <a:lnTo>
                    <a:pt x="16711" y="2277"/>
                  </a:lnTo>
                  <a:lnTo>
                    <a:pt x="16525" y="2058"/>
                  </a:lnTo>
                  <a:lnTo>
                    <a:pt x="16313" y="2058"/>
                  </a:lnTo>
                  <a:lnTo>
                    <a:pt x="15915" y="1866"/>
                  </a:lnTo>
                  <a:lnTo>
                    <a:pt x="15729" y="1866"/>
                  </a:lnTo>
                  <a:lnTo>
                    <a:pt x="15517" y="1646"/>
                  </a:lnTo>
                  <a:lnTo>
                    <a:pt x="15119" y="1454"/>
                  </a:lnTo>
                  <a:lnTo>
                    <a:pt x="14934" y="1235"/>
                  </a:lnTo>
                  <a:lnTo>
                    <a:pt x="14536" y="1235"/>
                  </a:lnTo>
                  <a:lnTo>
                    <a:pt x="14138" y="1043"/>
                  </a:lnTo>
                  <a:lnTo>
                    <a:pt x="13342" y="1043"/>
                  </a:lnTo>
                  <a:lnTo>
                    <a:pt x="13130" y="823"/>
                  </a:lnTo>
                  <a:lnTo>
                    <a:pt x="12732" y="823"/>
                  </a:lnTo>
                  <a:lnTo>
                    <a:pt x="12546" y="631"/>
                  </a:lnTo>
                  <a:lnTo>
                    <a:pt x="11936" y="631"/>
                  </a:lnTo>
                  <a:lnTo>
                    <a:pt x="11751" y="412"/>
                  </a:lnTo>
                  <a:lnTo>
                    <a:pt x="11141" y="412"/>
                  </a:lnTo>
                  <a:lnTo>
                    <a:pt x="10955" y="219"/>
                  </a:lnTo>
                  <a:lnTo>
                    <a:pt x="10345" y="219"/>
                  </a:lnTo>
                  <a:lnTo>
                    <a:pt x="10159" y="0"/>
                  </a:lnTo>
                  <a:lnTo>
                    <a:pt x="7162" y="0"/>
                  </a:lnTo>
                  <a:lnTo>
                    <a:pt x="5968" y="219"/>
                  </a:lnTo>
                  <a:lnTo>
                    <a:pt x="5172" y="219"/>
                  </a:lnTo>
                  <a:lnTo>
                    <a:pt x="5172" y="412"/>
                  </a:lnTo>
                  <a:lnTo>
                    <a:pt x="4775" y="631"/>
                  </a:lnTo>
                  <a:lnTo>
                    <a:pt x="4589" y="823"/>
                  </a:lnTo>
                  <a:lnTo>
                    <a:pt x="4377" y="823"/>
                  </a:lnTo>
                  <a:lnTo>
                    <a:pt x="4191" y="1043"/>
                  </a:lnTo>
                  <a:lnTo>
                    <a:pt x="4191" y="1235"/>
                  </a:lnTo>
                  <a:lnTo>
                    <a:pt x="3979" y="1235"/>
                  </a:lnTo>
                  <a:lnTo>
                    <a:pt x="3581" y="1454"/>
                  </a:lnTo>
                  <a:lnTo>
                    <a:pt x="3183" y="1646"/>
                  </a:lnTo>
                  <a:lnTo>
                    <a:pt x="2785" y="1646"/>
                  </a:lnTo>
                  <a:lnTo>
                    <a:pt x="2785" y="1866"/>
                  </a:lnTo>
                  <a:lnTo>
                    <a:pt x="2387" y="1866"/>
                  </a:lnTo>
                  <a:lnTo>
                    <a:pt x="2387" y="2058"/>
                  </a:lnTo>
                  <a:lnTo>
                    <a:pt x="1989" y="2277"/>
                  </a:lnTo>
                  <a:lnTo>
                    <a:pt x="1406" y="2881"/>
                  </a:lnTo>
                  <a:lnTo>
                    <a:pt x="1194" y="2881"/>
                  </a:lnTo>
                  <a:lnTo>
                    <a:pt x="1008" y="3100"/>
                  </a:lnTo>
                  <a:lnTo>
                    <a:pt x="1008" y="3292"/>
                  </a:lnTo>
                  <a:lnTo>
                    <a:pt x="796" y="3292"/>
                  </a:lnTo>
                  <a:lnTo>
                    <a:pt x="610" y="3704"/>
                  </a:lnTo>
                  <a:lnTo>
                    <a:pt x="212" y="4115"/>
                  </a:lnTo>
                  <a:lnTo>
                    <a:pt x="0" y="4115"/>
                  </a:lnTo>
                  <a:lnTo>
                    <a:pt x="0" y="5981"/>
                  </a:lnTo>
                  <a:lnTo>
                    <a:pt x="212" y="5981"/>
                  </a:lnTo>
                  <a:lnTo>
                    <a:pt x="398" y="6173"/>
                  </a:lnTo>
                  <a:lnTo>
                    <a:pt x="398" y="6392"/>
                  </a:lnTo>
                  <a:lnTo>
                    <a:pt x="610" y="6392"/>
                  </a:lnTo>
                  <a:lnTo>
                    <a:pt x="610" y="6584"/>
                  </a:lnTo>
                  <a:lnTo>
                    <a:pt x="1008" y="6584"/>
                  </a:lnTo>
                  <a:lnTo>
                    <a:pt x="1008" y="6804"/>
                  </a:lnTo>
                  <a:lnTo>
                    <a:pt x="1194" y="6804"/>
                  </a:lnTo>
                  <a:lnTo>
                    <a:pt x="1406" y="6996"/>
                  </a:lnTo>
                  <a:lnTo>
                    <a:pt x="1592" y="7215"/>
                  </a:lnTo>
                  <a:lnTo>
                    <a:pt x="1804" y="7407"/>
                  </a:lnTo>
                  <a:lnTo>
                    <a:pt x="1989" y="7407"/>
                  </a:lnTo>
                  <a:lnTo>
                    <a:pt x="2387" y="7627"/>
                  </a:lnTo>
                  <a:lnTo>
                    <a:pt x="2599" y="7819"/>
                  </a:lnTo>
                  <a:lnTo>
                    <a:pt x="2997" y="8038"/>
                  </a:lnTo>
                  <a:lnTo>
                    <a:pt x="3395" y="8038"/>
                  </a:lnTo>
                  <a:lnTo>
                    <a:pt x="3793" y="8230"/>
                  </a:lnTo>
                  <a:lnTo>
                    <a:pt x="4191" y="8230"/>
                  </a:lnTo>
                  <a:lnTo>
                    <a:pt x="4377" y="8450"/>
                  </a:lnTo>
                  <a:lnTo>
                    <a:pt x="4775" y="8450"/>
                  </a:lnTo>
                  <a:lnTo>
                    <a:pt x="4987" y="8642"/>
                  </a:lnTo>
                  <a:lnTo>
                    <a:pt x="5385" y="8642"/>
                  </a:lnTo>
                  <a:lnTo>
                    <a:pt x="5570" y="8861"/>
                  </a:lnTo>
                  <a:lnTo>
                    <a:pt x="7162" y="8861"/>
                  </a:lnTo>
                  <a:lnTo>
                    <a:pt x="7374" y="9053"/>
                  </a:lnTo>
                  <a:lnTo>
                    <a:pt x="8753" y="9053"/>
                  </a:lnTo>
                  <a:lnTo>
                    <a:pt x="8966" y="9273"/>
                  </a:lnTo>
                  <a:lnTo>
                    <a:pt x="11751" y="9273"/>
                  </a:lnTo>
                  <a:lnTo>
                    <a:pt x="11751" y="9053"/>
                  </a:lnTo>
                  <a:lnTo>
                    <a:pt x="12149" y="9053"/>
                  </a:lnTo>
                  <a:lnTo>
                    <a:pt x="12149" y="8861"/>
                  </a:lnTo>
                  <a:lnTo>
                    <a:pt x="12334" y="8861"/>
                  </a:lnTo>
                  <a:lnTo>
                    <a:pt x="12546" y="8642"/>
                  </a:lnTo>
                  <a:lnTo>
                    <a:pt x="12732" y="8642"/>
                  </a:lnTo>
                  <a:lnTo>
                    <a:pt x="12732" y="8450"/>
                  </a:lnTo>
                  <a:lnTo>
                    <a:pt x="13130" y="8038"/>
                  </a:lnTo>
                  <a:lnTo>
                    <a:pt x="13342" y="7627"/>
                  </a:lnTo>
                  <a:lnTo>
                    <a:pt x="13342" y="6584"/>
                  </a:lnTo>
                  <a:lnTo>
                    <a:pt x="13130" y="6392"/>
                  </a:lnTo>
                  <a:lnTo>
                    <a:pt x="12944" y="6392"/>
                  </a:lnTo>
                  <a:lnTo>
                    <a:pt x="12944" y="6173"/>
                  </a:lnTo>
                  <a:lnTo>
                    <a:pt x="12732" y="5981"/>
                  </a:lnTo>
                  <a:lnTo>
                    <a:pt x="12546" y="5981"/>
                  </a:lnTo>
                  <a:lnTo>
                    <a:pt x="12334" y="5761"/>
                  </a:lnTo>
                  <a:lnTo>
                    <a:pt x="11936" y="5761"/>
                  </a:lnTo>
                  <a:lnTo>
                    <a:pt x="11936" y="5569"/>
                  </a:lnTo>
                  <a:lnTo>
                    <a:pt x="10955" y="5569"/>
                  </a:lnTo>
                  <a:lnTo>
                    <a:pt x="10557" y="5350"/>
                  </a:lnTo>
                  <a:lnTo>
                    <a:pt x="9549" y="5350"/>
                  </a:lnTo>
                  <a:lnTo>
                    <a:pt x="9363" y="5158"/>
                  </a:lnTo>
                  <a:lnTo>
                    <a:pt x="6976" y="5158"/>
                  </a:lnTo>
                  <a:lnTo>
                    <a:pt x="6764" y="5350"/>
                  </a:lnTo>
                  <a:lnTo>
                    <a:pt x="6180" y="5350"/>
                  </a:lnTo>
                  <a:lnTo>
                    <a:pt x="5782" y="5569"/>
                  </a:lnTo>
                  <a:lnTo>
                    <a:pt x="5570" y="5761"/>
                  </a:lnTo>
                  <a:lnTo>
                    <a:pt x="4987" y="5761"/>
                  </a:lnTo>
                  <a:lnTo>
                    <a:pt x="4987" y="5981"/>
                  </a:lnTo>
                  <a:lnTo>
                    <a:pt x="4775" y="5981"/>
                  </a:lnTo>
                  <a:lnTo>
                    <a:pt x="4377" y="6392"/>
                  </a:lnTo>
                  <a:lnTo>
                    <a:pt x="4191" y="6392"/>
                  </a:lnTo>
                  <a:lnTo>
                    <a:pt x="3979" y="6584"/>
                  </a:lnTo>
                  <a:lnTo>
                    <a:pt x="3793" y="6584"/>
                  </a:lnTo>
                  <a:lnTo>
                    <a:pt x="3793" y="6804"/>
                  </a:lnTo>
                  <a:lnTo>
                    <a:pt x="3395" y="6804"/>
                  </a:lnTo>
                  <a:lnTo>
                    <a:pt x="3395" y="6996"/>
                  </a:lnTo>
                  <a:lnTo>
                    <a:pt x="3183" y="6996"/>
                  </a:lnTo>
                  <a:lnTo>
                    <a:pt x="3183" y="7215"/>
                  </a:lnTo>
                  <a:lnTo>
                    <a:pt x="2997" y="7215"/>
                  </a:lnTo>
                  <a:lnTo>
                    <a:pt x="2997" y="7407"/>
                  </a:lnTo>
                  <a:lnTo>
                    <a:pt x="2785" y="7407"/>
                  </a:lnTo>
                  <a:lnTo>
                    <a:pt x="2785" y="7627"/>
                  </a:lnTo>
                  <a:lnTo>
                    <a:pt x="2599" y="7627"/>
                  </a:lnTo>
                  <a:lnTo>
                    <a:pt x="2599" y="8038"/>
                  </a:lnTo>
                  <a:lnTo>
                    <a:pt x="2387" y="8038"/>
                  </a:lnTo>
                  <a:lnTo>
                    <a:pt x="2387" y="9684"/>
                  </a:lnTo>
                  <a:lnTo>
                    <a:pt x="2599" y="9684"/>
                  </a:lnTo>
                  <a:lnTo>
                    <a:pt x="2599" y="10288"/>
                  </a:lnTo>
                  <a:lnTo>
                    <a:pt x="2785" y="10288"/>
                  </a:lnTo>
                  <a:lnTo>
                    <a:pt x="2785" y="10508"/>
                  </a:lnTo>
                  <a:lnTo>
                    <a:pt x="2997" y="10508"/>
                  </a:lnTo>
                  <a:lnTo>
                    <a:pt x="2997" y="10700"/>
                  </a:lnTo>
                  <a:lnTo>
                    <a:pt x="3183" y="10919"/>
                  </a:lnTo>
                  <a:lnTo>
                    <a:pt x="3395" y="11111"/>
                  </a:lnTo>
                  <a:lnTo>
                    <a:pt x="3395" y="11331"/>
                  </a:lnTo>
                  <a:lnTo>
                    <a:pt x="3581" y="11331"/>
                  </a:lnTo>
                  <a:lnTo>
                    <a:pt x="3793" y="11523"/>
                  </a:lnTo>
                  <a:lnTo>
                    <a:pt x="3979" y="11742"/>
                  </a:lnTo>
                  <a:lnTo>
                    <a:pt x="4191" y="11934"/>
                  </a:lnTo>
                  <a:lnTo>
                    <a:pt x="4589" y="12346"/>
                  </a:lnTo>
                  <a:lnTo>
                    <a:pt x="4589" y="12565"/>
                  </a:lnTo>
                  <a:lnTo>
                    <a:pt x="4775" y="12757"/>
                  </a:lnTo>
                  <a:lnTo>
                    <a:pt x="4987" y="12757"/>
                  </a:lnTo>
                  <a:lnTo>
                    <a:pt x="4987" y="12977"/>
                  </a:lnTo>
                  <a:lnTo>
                    <a:pt x="5172" y="12977"/>
                  </a:lnTo>
                  <a:lnTo>
                    <a:pt x="5172" y="13169"/>
                  </a:lnTo>
                  <a:lnTo>
                    <a:pt x="5385" y="13169"/>
                  </a:lnTo>
                  <a:lnTo>
                    <a:pt x="5570" y="13388"/>
                  </a:lnTo>
                  <a:lnTo>
                    <a:pt x="5782" y="13388"/>
                  </a:lnTo>
                  <a:lnTo>
                    <a:pt x="5782" y="13580"/>
                  </a:lnTo>
                  <a:lnTo>
                    <a:pt x="5968" y="13580"/>
                  </a:lnTo>
                  <a:lnTo>
                    <a:pt x="6180" y="13800"/>
                  </a:lnTo>
                  <a:lnTo>
                    <a:pt x="11141" y="13800"/>
                  </a:lnTo>
                  <a:lnTo>
                    <a:pt x="11353" y="13580"/>
                  </a:lnTo>
                  <a:lnTo>
                    <a:pt x="11538" y="13580"/>
                  </a:lnTo>
                  <a:lnTo>
                    <a:pt x="11751" y="13388"/>
                  </a:lnTo>
                  <a:lnTo>
                    <a:pt x="11936" y="13388"/>
                  </a:lnTo>
                  <a:lnTo>
                    <a:pt x="12149" y="13169"/>
                  </a:lnTo>
                  <a:lnTo>
                    <a:pt x="12546" y="13169"/>
                  </a:lnTo>
                  <a:lnTo>
                    <a:pt x="12546" y="12757"/>
                  </a:lnTo>
                  <a:lnTo>
                    <a:pt x="12732" y="12565"/>
                  </a:lnTo>
                  <a:lnTo>
                    <a:pt x="12732" y="11934"/>
                  </a:lnTo>
                  <a:lnTo>
                    <a:pt x="12546" y="11742"/>
                  </a:lnTo>
                  <a:lnTo>
                    <a:pt x="12149" y="11742"/>
                  </a:lnTo>
                  <a:lnTo>
                    <a:pt x="11936" y="11523"/>
                  </a:lnTo>
                  <a:lnTo>
                    <a:pt x="11751" y="11523"/>
                  </a:lnTo>
                  <a:lnTo>
                    <a:pt x="11353" y="11331"/>
                  </a:lnTo>
                  <a:lnTo>
                    <a:pt x="11141" y="11111"/>
                  </a:lnTo>
                  <a:lnTo>
                    <a:pt x="10743" y="11111"/>
                  </a:lnTo>
                  <a:lnTo>
                    <a:pt x="10557" y="10919"/>
                  </a:lnTo>
                  <a:lnTo>
                    <a:pt x="8170" y="10919"/>
                  </a:lnTo>
                  <a:lnTo>
                    <a:pt x="8170" y="11111"/>
                  </a:lnTo>
                  <a:lnTo>
                    <a:pt x="7772" y="11111"/>
                  </a:lnTo>
                  <a:lnTo>
                    <a:pt x="7560" y="11331"/>
                  </a:lnTo>
                  <a:lnTo>
                    <a:pt x="7374" y="11331"/>
                  </a:lnTo>
                  <a:lnTo>
                    <a:pt x="7374" y="11523"/>
                  </a:lnTo>
                  <a:lnTo>
                    <a:pt x="6976" y="11523"/>
                  </a:lnTo>
                  <a:lnTo>
                    <a:pt x="6976" y="11742"/>
                  </a:lnTo>
                  <a:lnTo>
                    <a:pt x="6764" y="11742"/>
                  </a:lnTo>
                  <a:lnTo>
                    <a:pt x="6764" y="11934"/>
                  </a:lnTo>
                  <a:lnTo>
                    <a:pt x="6578" y="12154"/>
                  </a:lnTo>
                  <a:lnTo>
                    <a:pt x="6578" y="15638"/>
                  </a:lnTo>
                  <a:lnTo>
                    <a:pt x="6764" y="15638"/>
                  </a:lnTo>
                  <a:lnTo>
                    <a:pt x="6764" y="15857"/>
                  </a:lnTo>
                  <a:lnTo>
                    <a:pt x="6976" y="15857"/>
                  </a:lnTo>
                  <a:lnTo>
                    <a:pt x="6976" y="16269"/>
                  </a:lnTo>
                  <a:lnTo>
                    <a:pt x="7162" y="16269"/>
                  </a:lnTo>
                  <a:lnTo>
                    <a:pt x="7162" y="16461"/>
                  </a:lnTo>
                  <a:lnTo>
                    <a:pt x="7374" y="16680"/>
                  </a:lnTo>
                  <a:lnTo>
                    <a:pt x="7560" y="16680"/>
                  </a:lnTo>
                  <a:lnTo>
                    <a:pt x="7560" y="16872"/>
                  </a:lnTo>
                  <a:lnTo>
                    <a:pt x="7772" y="16872"/>
                  </a:lnTo>
                  <a:lnTo>
                    <a:pt x="7772" y="17092"/>
                  </a:lnTo>
                  <a:lnTo>
                    <a:pt x="7958" y="17092"/>
                  </a:lnTo>
                  <a:lnTo>
                    <a:pt x="8170" y="17284"/>
                  </a:lnTo>
                  <a:lnTo>
                    <a:pt x="8355" y="17284"/>
                  </a:lnTo>
                  <a:lnTo>
                    <a:pt x="8355" y="17503"/>
                  </a:lnTo>
                  <a:lnTo>
                    <a:pt x="8568" y="17503"/>
                  </a:lnTo>
                  <a:lnTo>
                    <a:pt x="8568" y="17695"/>
                  </a:lnTo>
                  <a:lnTo>
                    <a:pt x="8753" y="17695"/>
                  </a:lnTo>
                  <a:lnTo>
                    <a:pt x="8966" y="17915"/>
                  </a:lnTo>
                  <a:lnTo>
                    <a:pt x="9363" y="18107"/>
                  </a:lnTo>
                  <a:lnTo>
                    <a:pt x="9761" y="18107"/>
                  </a:lnTo>
                  <a:lnTo>
                    <a:pt x="10159" y="18326"/>
                  </a:lnTo>
                  <a:lnTo>
                    <a:pt x="10743" y="18326"/>
                  </a:lnTo>
                  <a:lnTo>
                    <a:pt x="10955" y="18107"/>
                  </a:lnTo>
                  <a:lnTo>
                    <a:pt x="11141" y="18107"/>
                  </a:lnTo>
                  <a:lnTo>
                    <a:pt x="11353" y="17915"/>
                  </a:lnTo>
                  <a:lnTo>
                    <a:pt x="11936" y="17915"/>
                  </a:lnTo>
                  <a:lnTo>
                    <a:pt x="11936" y="17695"/>
                  </a:lnTo>
                  <a:lnTo>
                    <a:pt x="12546" y="17695"/>
                  </a:lnTo>
                  <a:lnTo>
                    <a:pt x="12732" y="17503"/>
                  </a:lnTo>
                  <a:lnTo>
                    <a:pt x="12732" y="17284"/>
                  </a:lnTo>
                  <a:lnTo>
                    <a:pt x="12944" y="17284"/>
                  </a:lnTo>
                  <a:lnTo>
                    <a:pt x="12944" y="17092"/>
                  </a:lnTo>
                  <a:lnTo>
                    <a:pt x="13130" y="16872"/>
                  </a:lnTo>
                  <a:lnTo>
                    <a:pt x="13130" y="16680"/>
                  </a:lnTo>
                  <a:lnTo>
                    <a:pt x="12944" y="16461"/>
                  </a:lnTo>
                  <a:lnTo>
                    <a:pt x="12732" y="16269"/>
                  </a:lnTo>
                  <a:lnTo>
                    <a:pt x="12334" y="16269"/>
                  </a:lnTo>
                  <a:lnTo>
                    <a:pt x="12149" y="16049"/>
                  </a:lnTo>
                  <a:lnTo>
                    <a:pt x="11936" y="16049"/>
                  </a:lnTo>
                  <a:lnTo>
                    <a:pt x="11936" y="15857"/>
                  </a:lnTo>
                  <a:lnTo>
                    <a:pt x="11141" y="15857"/>
                  </a:lnTo>
                  <a:lnTo>
                    <a:pt x="11141" y="16049"/>
                  </a:lnTo>
                  <a:lnTo>
                    <a:pt x="10557" y="16049"/>
                  </a:lnTo>
                  <a:lnTo>
                    <a:pt x="10345" y="16269"/>
                  </a:lnTo>
                  <a:lnTo>
                    <a:pt x="9947" y="16269"/>
                  </a:lnTo>
                  <a:lnTo>
                    <a:pt x="9761" y="16461"/>
                  </a:lnTo>
                  <a:lnTo>
                    <a:pt x="9549" y="16461"/>
                  </a:lnTo>
                  <a:lnTo>
                    <a:pt x="9363" y="16680"/>
                  </a:lnTo>
                  <a:lnTo>
                    <a:pt x="9363" y="17092"/>
                  </a:lnTo>
                  <a:lnTo>
                    <a:pt x="9151" y="17284"/>
                  </a:lnTo>
                  <a:lnTo>
                    <a:pt x="9151" y="18326"/>
                  </a:lnTo>
                  <a:lnTo>
                    <a:pt x="9363" y="18326"/>
                  </a:lnTo>
                  <a:lnTo>
                    <a:pt x="9363" y="18738"/>
                  </a:lnTo>
                  <a:lnTo>
                    <a:pt x="9549" y="18930"/>
                  </a:lnTo>
                  <a:lnTo>
                    <a:pt x="9549" y="19150"/>
                  </a:lnTo>
                  <a:lnTo>
                    <a:pt x="9761" y="19150"/>
                  </a:lnTo>
                  <a:lnTo>
                    <a:pt x="9761" y="19561"/>
                  </a:lnTo>
                  <a:lnTo>
                    <a:pt x="10159" y="19561"/>
                  </a:lnTo>
                  <a:lnTo>
                    <a:pt x="10159" y="19753"/>
                  </a:lnTo>
                  <a:lnTo>
                    <a:pt x="12149" y="19753"/>
                  </a:lnTo>
                  <a:lnTo>
                    <a:pt x="12334" y="19973"/>
                  </a:lnTo>
                  <a:lnTo>
                    <a:pt x="12944" y="19973"/>
                  </a:lnTo>
                  <a:lnTo>
                    <a:pt x="12944" y="19753"/>
                  </a:lnTo>
                  <a:lnTo>
                    <a:pt x="13342" y="19753"/>
                  </a:lnTo>
                  <a:lnTo>
                    <a:pt x="13342" y="19561"/>
                  </a:lnTo>
                  <a:lnTo>
                    <a:pt x="13528" y="19561"/>
                  </a:lnTo>
                  <a:lnTo>
                    <a:pt x="13528" y="19342"/>
                  </a:lnTo>
                  <a:lnTo>
                    <a:pt x="13740" y="19342"/>
                  </a:lnTo>
                </a:path>
              </a:pathLst>
            </a:custGeom>
            <a:noFill/>
            <a:ln w="25400">
              <a:solidFill>
                <a:srgbClr val="000080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  <p:sp>
          <p:nvSpPr>
            <p:cNvPr id="68632" name="Line 84"/>
            <p:cNvSpPr>
              <a:spLocks noChangeShapeType="1"/>
            </p:cNvSpPr>
            <p:nvPr/>
          </p:nvSpPr>
          <p:spPr bwMode="auto">
            <a:xfrm rot="313848" flipH="1">
              <a:off x="3168" y="5769"/>
              <a:ext cx="286" cy="28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 type="triangl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3" name="Arc 85"/>
            <p:cNvSpPr>
              <a:spLocks/>
            </p:cNvSpPr>
            <p:nvPr/>
          </p:nvSpPr>
          <p:spPr bwMode="auto">
            <a:xfrm>
              <a:off x="3075" y="6006"/>
              <a:ext cx="115" cy="1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</p:grpSp>
      <p:grpSp>
        <p:nvGrpSpPr>
          <p:cNvPr id="68616" name="Group 82"/>
          <p:cNvGrpSpPr>
            <a:grpSpLocks/>
          </p:cNvGrpSpPr>
          <p:nvPr/>
        </p:nvGrpSpPr>
        <p:grpSpPr bwMode="auto">
          <a:xfrm>
            <a:off x="3381623" y="5590083"/>
            <a:ext cx="384175" cy="414338"/>
            <a:chOff x="2607" y="5208"/>
            <a:chExt cx="847" cy="913"/>
          </a:xfrm>
        </p:grpSpPr>
        <p:sp>
          <p:nvSpPr>
            <p:cNvPr id="68628" name="Freeform 83"/>
            <p:cNvSpPr>
              <a:spLocks/>
            </p:cNvSpPr>
            <p:nvPr/>
          </p:nvSpPr>
          <p:spPr bwMode="auto">
            <a:xfrm>
              <a:off x="2607" y="5208"/>
              <a:ext cx="754" cy="729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w 20000"/>
                <a:gd name="T11" fmla="*/ 0 h 20000"/>
                <a:gd name="T12" fmla="*/ 0 w 20000"/>
                <a:gd name="T13" fmla="*/ 0 h 20000"/>
                <a:gd name="T14" fmla="*/ 0 w 20000"/>
                <a:gd name="T15" fmla="*/ 0 h 20000"/>
                <a:gd name="T16" fmla="*/ 0 w 20000"/>
                <a:gd name="T17" fmla="*/ 0 h 20000"/>
                <a:gd name="T18" fmla="*/ 0 w 20000"/>
                <a:gd name="T19" fmla="*/ 0 h 20000"/>
                <a:gd name="T20" fmla="*/ 0 w 20000"/>
                <a:gd name="T21" fmla="*/ 0 h 20000"/>
                <a:gd name="T22" fmla="*/ 0 w 20000"/>
                <a:gd name="T23" fmla="*/ 0 h 20000"/>
                <a:gd name="T24" fmla="*/ 0 w 20000"/>
                <a:gd name="T25" fmla="*/ 0 h 20000"/>
                <a:gd name="T26" fmla="*/ 0 w 20000"/>
                <a:gd name="T27" fmla="*/ 0 h 20000"/>
                <a:gd name="T28" fmla="*/ 0 w 20000"/>
                <a:gd name="T29" fmla="*/ 0 h 20000"/>
                <a:gd name="T30" fmla="*/ 0 w 20000"/>
                <a:gd name="T31" fmla="*/ 0 h 20000"/>
                <a:gd name="T32" fmla="*/ 0 w 20000"/>
                <a:gd name="T33" fmla="*/ 0 h 20000"/>
                <a:gd name="T34" fmla="*/ 0 w 20000"/>
                <a:gd name="T35" fmla="*/ 0 h 20000"/>
                <a:gd name="T36" fmla="*/ 0 w 20000"/>
                <a:gd name="T37" fmla="*/ 0 h 20000"/>
                <a:gd name="T38" fmla="*/ 0 w 20000"/>
                <a:gd name="T39" fmla="*/ 0 h 20000"/>
                <a:gd name="T40" fmla="*/ 0 w 20000"/>
                <a:gd name="T41" fmla="*/ 0 h 20000"/>
                <a:gd name="T42" fmla="*/ 0 w 20000"/>
                <a:gd name="T43" fmla="*/ 0 h 20000"/>
                <a:gd name="T44" fmla="*/ 0 w 20000"/>
                <a:gd name="T45" fmla="*/ 0 h 20000"/>
                <a:gd name="T46" fmla="*/ 0 w 20000"/>
                <a:gd name="T47" fmla="*/ 0 h 20000"/>
                <a:gd name="T48" fmla="*/ 0 w 20000"/>
                <a:gd name="T49" fmla="*/ 0 h 20000"/>
                <a:gd name="T50" fmla="*/ 0 w 20000"/>
                <a:gd name="T51" fmla="*/ 0 h 20000"/>
                <a:gd name="T52" fmla="*/ 0 w 20000"/>
                <a:gd name="T53" fmla="*/ 0 h 20000"/>
                <a:gd name="T54" fmla="*/ 0 w 20000"/>
                <a:gd name="T55" fmla="*/ 0 h 20000"/>
                <a:gd name="T56" fmla="*/ 0 w 20000"/>
                <a:gd name="T57" fmla="*/ 0 h 20000"/>
                <a:gd name="T58" fmla="*/ 0 w 20000"/>
                <a:gd name="T59" fmla="*/ 0 h 20000"/>
                <a:gd name="T60" fmla="*/ 0 w 20000"/>
                <a:gd name="T61" fmla="*/ 0 h 20000"/>
                <a:gd name="T62" fmla="*/ 0 w 20000"/>
                <a:gd name="T63" fmla="*/ 0 h 20000"/>
                <a:gd name="T64" fmla="*/ 0 w 20000"/>
                <a:gd name="T65" fmla="*/ 0 h 20000"/>
                <a:gd name="T66" fmla="*/ 0 w 20000"/>
                <a:gd name="T67" fmla="*/ 0 h 20000"/>
                <a:gd name="T68" fmla="*/ 0 w 20000"/>
                <a:gd name="T69" fmla="*/ 0 h 20000"/>
                <a:gd name="T70" fmla="*/ 0 w 20000"/>
                <a:gd name="T71" fmla="*/ 0 h 20000"/>
                <a:gd name="T72" fmla="*/ 0 w 20000"/>
                <a:gd name="T73" fmla="*/ 0 h 20000"/>
                <a:gd name="T74" fmla="*/ 0 w 20000"/>
                <a:gd name="T75" fmla="*/ 0 h 20000"/>
                <a:gd name="T76" fmla="*/ 0 w 20000"/>
                <a:gd name="T77" fmla="*/ 0 h 20000"/>
                <a:gd name="T78" fmla="*/ 0 w 20000"/>
                <a:gd name="T79" fmla="*/ 0 h 20000"/>
                <a:gd name="T80" fmla="*/ 0 w 20000"/>
                <a:gd name="T81" fmla="*/ 0 h 20000"/>
                <a:gd name="T82" fmla="*/ 0 w 20000"/>
                <a:gd name="T83" fmla="*/ 0 h 20000"/>
                <a:gd name="T84" fmla="*/ 0 w 20000"/>
                <a:gd name="T85" fmla="*/ 0 h 20000"/>
                <a:gd name="T86" fmla="*/ 0 w 20000"/>
                <a:gd name="T87" fmla="*/ 0 h 20000"/>
                <a:gd name="T88" fmla="*/ 0 w 20000"/>
                <a:gd name="T89" fmla="*/ 0 h 20000"/>
                <a:gd name="T90" fmla="*/ 0 w 20000"/>
                <a:gd name="T91" fmla="*/ 0 h 20000"/>
                <a:gd name="T92" fmla="*/ 0 w 20000"/>
                <a:gd name="T93" fmla="*/ 0 h 20000"/>
                <a:gd name="T94" fmla="*/ 0 w 20000"/>
                <a:gd name="T95" fmla="*/ 0 h 20000"/>
                <a:gd name="T96" fmla="*/ 0 w 20000"/>
                <a:gd name="T97" fmla="*/ 0 h 20000"/>
                <a:gd name="T98" fmla="*/ 0 w 20000"/>
                <a:gd name="T99" fmla="*/ 0 h 20000"/>
                <a:gd name="T100" fmla="*/ 0 w 20000"/>
                <a:gd name="T101" fmla="*/ 0 h 20000"/>
                <a:gd name="T102" fmla="*/ 0 w 20000"/>
                <a:gd name="T103" fmla="*/ 0 h 200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0000"/>
                <a:gd name="T157" fmla="*/ 0 h 20000"/>
                <a:gd name="T158" fmla="*/ 20000 w 20000"/>
                <a:gd name="T159" fmla="*/ 20000 h 2000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0000" h="20000">
                  <a:moveTo>
                    <a:pt x="19973" y="3621"/>
                  </a:moveTo>
                  <a:lnTo>
                    <a:pt x="19098" y="3923"/>
                  </a:lnTo>
                  <a:lnTo>
                    <a:pt x="19098" y="3704"/>
                  </a:lnTo>
                  <a:lnTo>
                    <a:pt x="18912" y="3704"/>
                  </a:lnTo>
                  <a:lnTo>
                    <a:pt x="18912" y="3512"/>
                  </a:lnTo>
                  <a:lnTo>
                    <a:pt x="18700" y="3292"/>
                  </a:lnTo>
                  <a:lnTo>
                    <a:pt x="18515" y="3292"/>
                  </a:lnTo>
                  <a:lnTo>
                    <a:pt x="18302" y="3100"/>
                  </a:lnTo>
                  <a:lnTo>
                    <a:pt x="18117" y="2881"/>
                  </a:lnTo>
                  <a:lnTo>
                    <a:pt x="17905" y="2881"/>
                  </a:lnTo>
                  <a:lnTo>
                    <a:pt x="17905" y="2689"/>
                  </a:lnTo>
                  <a:lnTo>
                    <a:pt x="17507" y="2689"/>
                  </a:lnTo>
                  <a:lnTo>
                    <a:pt x="17321" y="2469"/>
                  </a:lnTo>
                  <a:lnTo>
                    <a:pt x="17109" y="2469"/>
                  </a:lnTo>
                  <a:lnTo>
                    <a:pt x="16923" y="2277"/>
                  </a:lnTo>
                  <a:lnTo>
                    <a:pt x="16711" y="2277"/>
                  </a:lnTo>
                  <a:lnTo>
                    <a:pt x="16525" y="2058"/>
                  </a:lnTo>
                  <a:lnTo>
                    <a:pt x="16313" y="2058"/>
                  </a:lnTo>
                  <a:lnTo>
                    <a:pt x="15915" y="1866"/>
                  </a:lnTo>
                  <a:lnTo>
                    <a:pt x="15729" y="1866"/>
                  </a:lnTo>
                  <a:lnTo>
                    <a:pt x="15517" y="1646"/>
                  </a:lnTo>
                  <a:lnTo>
                    <a:pt x="15119" y="1454"/>
                  </a:lnTo>
                  <a:lnTo>
                    <a:pt x="14934" y="1235"/>
                  </a:lnTo>
                  <a:lnTo>
                    <a:pt x="14536" y="1235"/>
                  </a:lnTo>
                  <a:lnTo>
                    <a:pt x="14138" y="1043"/>
                  </a:lnTo>
                  <a:lnTo>
                    <a:pt x="13342" y="1043"/>
                  </a:lnTo>
                  <a:lnTo>
                    <a:pt x="13130" y="823"/>
                  </a:lnTo>
                  <a:lnTo>
                    <a:pt x="12732" y="823"/>
                  </a:lnTo>
                  <a:lnTo>
                    <a:pt x="12546" y="631"/>
                  </a:lnTo>
                  <a:lnTo>
                    <a:pt x="11936" y="631"/>
                  </a:lnTo>
                  <a:lnTo>
                    <a:pt x="11751" y="412"/>
                  </a:lnTo>
                  <a:lnTo>
                    <a:pt x="11141" y="412"/>
                  </a:lnTo>
                  <a:lnTo>
                    <a:pt x="10955" y="219"/>
                  </a:lnTo>
                  <a:lnTo>
                    <a:pt x="10345" y="219"/>
                  </a:lnTo>
                  <a:lnTo>
                    <a:pt x="10159" y="0"/>
                  </a:lnTo>
                  <a:lnTo>
                    <a:pt x="7162" y="0"/>
                  </a:lnTo>
                  <a:lnTo>
                    <a:pt x="5968" y="219"/>
                  </a:lnTo>
                  <a:lnTo>
                    <a:pt x="5172" y="219"/>
                  </a:lnTo>
                  <a:lnTo>
                    <a:pt x="5172" y="412"/>
                  </a:lnTo>
                  <a:lnTo>
                    <a:pt x="4775" y="631"/>
                  </a:lnTo>
                  <a:lnTo>
                    <a:pt x="4589" y="823"/>
                  </a:lnTo>
                  <a:lnTo>
                    <a:pt x="4377" y="823"/>
                  </a:lnTo>
                  <a:lnTo>
                    <a:pt x="4191" y="1043"/>
                  </a:lnTo>
                  <a:lnTo>
                    <a:pt x="4191" y="1235"/>
                  </a:lnTo>
                  <a:lnTo>
                    <a:pt x="3979" y="1235"/>
                  </a:lnTo>
                  <a:lnTo>
                    <a:pt x="3581" y="1454"/>
                  </a:lnTo>
                  <a:lnTo>
                    <a:pt x="3183" y="1646"/>
                  </a:lnTo>
                  <a:lnTo>
                    <a:pt x="2785" y="1646"/>
                  </a:lnTo>
                  <a:lnTo>
                    <a:pt x="2785" y="1866"/>
                  </a:lnTo>
                  <a:lnTo>
                    <a:pt x="2387" y="1866"/>
                  </a:lnTo>
                  <a:lnTo>
                    <a:pt x="2387" y="2058"/>
                  </a:lnTo>
                  <a:lnTo>
                    <a:pt x="1989" y="2277"/>
                  </a:lnTo>
                  <a:lnTo>
                    <a:pt x="1406" y="2881"/>
                  </a:lnTo>
                  <a:lnTo>
                    <a:pt x="1194" y="2881"/>
                  </a:lnTo>
                  <a:lnTo>
                    <a:pt x="1008" y="3100"/>
                  </a:lnTo>
                  <a:lnTo>
                    <a:pt x="1008" y="3292"/>
                  </a:lnTo>
                  <a:lnTo>
                    <a:pt x="796" y="3292"/>
                  </a:lnTo>
                  <a:lnTo>
                    <a:pt x="610" y="3704"/>
                  </a:lnTo>
                  <a:lnTo>
                    <a:pt x="212" y="4115"/>
                  </a:lnTo>
                  <a:lnTo>
                    <a:pt x="0" y="4115"/>
                  </a:lnTo>
                  <a:lnTo>
                    <a:pt x="0" y="5981"/>
                  </a:lnTo>
                  <a:lnTo>
                    <a:pt x="212" y="5981"/>
                  </a:lnTo>
                  <a:lnTo>
                    <a:pt x="398" y="6173"/>
                  </a:lnTo>
                  <a:lnTo>
                    <a:pt x="398" y="6392"/>
                  </a:lnTo>
                  <a:lnTo>
                    <a:pt x="610" y="6392"/>
                  </a:lnTo>
                  <a:lnTo>
                    <a:pt x="610" y="6584"/>
                  </a:lnTo>
                  <a:lnTo>
                    <a:pt x="1008" y="6584"/>
                  </a:lnTo>
                  <a:lnTo>
                    <a:pt x="1008" y="6804"/>
                  </a:lnTo>
                  <a:lnTo>
                    <a:pt x="1194" y="6804"/>
                  </a:lnTo>
                  <a:lnTo>
                    <a:pt x="1406" y="6996"/>
                  </a:lnTo>
                  <a:lnTo>
                    <a:pt x="1592" y="7215"/>
                  </a:lnTo>
                  <a:lnTo>
                    <a:pt x="1804" y="7407"/>
                  </a:lnTo>
                  <a:lnTo>
                    <a:pt x="1989" y="7407"/>
                  </a:lnTo>
                  <a:lnTo>
                    <a:pt x="2387" y="7627"/>
                  </a:lnTo>
                  <a:lnTo>
                    <a:pt x="2599" y="7819"/>
                  </a:lnTo>
                  <a:lnTo>
                    <a:pt x="2997" y="8038"/>
                  </a:lnTo>
                  <a:lnTo>
                    <a:pt x="3395" y="8038"/>
                  </a:lnTo>
                  <a:lnTo>
                    <a:pt x="3793" y="8230"/>
                  </a:lnTo>
                  <a:lnTo>
                    <a:pt x="4191" y="8230"/>
                  </a:lnTo>
                  <a:lnTo>
                    <a:pt x="4377" y="8450"/>
                  </a:lnTo>
                  <a:lnTo>
                    <a:pt x="4775" y="8450"/>
                  </a:lnTo>
                  <a:lnTo>
                    <a:pt x="4987" y="8642"/>
                  </a:lnTo>
                  <a:lnTo>
                    <a:pt x="5385" y="8642"/>
                  </a:lnTo>
                  <a:lnTo>
                    <a:pt x="5570" y="8861"/>
                  </a:lnTo>
                  <a:lnTo>
                    <a:pt x="7162" y="8861"/>
                  </a:lnTo>
                  <a:lnTo>
                    <a:pt x="7374" y="9053"/>
                  </a:lnTo>
                  <a:lnTo>
                    <a:pt x="8753" y="9053"/>
                  </a:lnTo>
                  <a:lnTo>
                    <a:pt x="8966" y="9273"/>
                  </a:lnTo>
                  <a:lnTo>
                    <a:pt x="11751" y="9273"/>
                  </a:lnTo>
                  <a:lnTo>
                    <a:pt x="11751" y="9053"/>
                  </a:lnTo>
                  <a:lnTo>
                    <a:pt x="12149" y="9053"/>
                  </a:lnTo>
                  <a:lnTo>
                    <a:pt x="12149" y="8861"/>
                  </a:lnTo>
                  <a:lnTo>
                    <a:pt x="12334" y="8861"/>
                  </a:lnTo>
                  <a:lnTo>
                    <a:pt x="12546" y="8642"/>
                  </a:lnTo>
                  <a:lnTo>
                    <a:pt x="12732" y="8642"/>
                  </a:lnTo>
                  <a:lnTo>
                    <a:pt x="12732" y="8450"/>
                  </a:lnTo>
                  <a:lnTo>
                    <a:pt x="13130" y="8038"/>
                  </a:lnTo>
                  <a:lnTo>
                    <a:pt x="13342" y="7627"/>
                  </a:lnTo>
                  <a:lnTo>
                    <a:pt x="13342" y="6584"/>
                  </a:lnTo>
                  <a:lnTo>
                    <a:pt x="13130" y="6392"/>
                  </a:lnTo>
                  <a:lnTo>
                    <a:pt x="12944" y="6392"/>
                  </a:lnTo>
                  <a:lnTo>
                    <a:pt x="12944" y="6173"/>
                  </a:lnTo>
                  <a:lnTo>
                    <a:pt x="12732" y="5981"/>
                  </a:lnTo>
                  <a:lnTo>
                    <a:pt x="12546" y="5981"/>
                  </a:lnTo>
                  <a:lnTo>
                    <a:pt x="12334" y="5761"/>
                  </a:lnTo>
                  <a:lnTo>
                    <a:pt x="11936" y="5761"/>
                  </a:lnTo>
                  <a:lnTo>
                    <a:pt x="11936" y="5569"/>
                  </a:lnTo>
                  <a:lnTo>
                    <a:pt x="10955" y="5569"/>
                  </a:lnTo>
                  <a:lnTo>
                    <a:pt x="10557" y="5350"/>
                  </a:lnTo>
                  <a:lnTo>
                    <a:pt x="9549" y="5350"/>
                  </a:lnTo>
                  <a:lnTo>
                    <a:pt x="9363" y="5158"/>
                  </a:lnTo>
                  <a:lnTo>
                    <a:pt x="6976" y="5158"/>
                  </a:lnTo>
                  <a:lnTo>
                    <a:pt x="6764" y="5350"/>
                  </a:lnTo>
                  <a:lnTo>
                    <a:pt x="6180" y="5350"/>
                  </a:lnTo>
                  <a:lnTo>
                    <a:pt x="5782" y="5569"/>
                  </a:lnTo>
                  <a:lnTo>
                    <a:pt x="5570" y="5761"/>
                  </a:lnTo>
                  <a:lnTo>
                    <a:pt x="4987" y="5761"/>
                  </a:lnTo>
                  <a:lnTo>
                    <a:pt x="4987" y="5981"/>
                  </a:lnTo>
                  <a:lnTo>
                    <a:pt x="4775" y="5981"/>
                  </a:lnTo>
                  <a:lnTo>
                    <a:pt x="4377" y="6392"/>
                  </a:lnTo>
                  <a:lnTo>
                    <a:pt x="4191" y="6392"/>
                  </a:lnTo>
                  <a:lnTo>
                    <a:pt x="3979" y="6584"/>
                  </a:lnTo>
                  <a:lnTo>
                    <a:pt x="3793" y="6584"/>
                  </a:lnTo>
                  <a:lnTo>
                    <a:pt x="3793" y="6804"/>
                  </a:lnTo>
                  <a:lnTo>
                    <a:pt x="3395" y="6804"/>
                  </a:lnTo>
                  <a:lnTo>
                    <a:pt x="3395" y="6996"/>
                  </a:lnTo>
                  <a:lnTo>
                    <a:pt x="3183" y="6996"/>
                  </a:lnTo>
                  <a:lnTo>
                    <a:pt x="3183" y="7215"/>
                  </a:lnTo>
                  <a:lnTo>
                    <a:pt x="2997" y="7215"/>
                  </a:lnTo>
                  <a:lnTo>
                    <a:pt x="2997" y="7407"/>
                  </a:lnTo>
                  <a:lnTo>
                    <a:pt x="2785" y="7407"/>
                  </a:lnTo>
                  <a:lnTo>
                    <a:pt x="2785" y="7627"/>
                  </a:lnTo>
                  <a:lnTo>
                    <a:pt x="2599" y="7627"/>
                  </a:lnTo>
                  <a:lnTo>
                    <a:pt x="2599" y="8038"/>
                  </a:lnTo>
                  <a:lnTo>
                    <a:pt x="2387" y="8038"/>
                  </a:lnTo>
                  <a:lnTo>
                    <a:pt x="2387" y="9684"/>
                  </a:lnTo>
                  <a:lnTo>
                    <a:pt x="2599" y="9684"/>
                  </a:lnTo>
                  <a:lnTo>
                    <a:pt x="2599" y="10288"/>
                  </a:lnTo>
                  <a:lnTo>
                    <a:pt x="2785" y="10288"/>
                  </a:lnTo>
                  <a:lnTo>
                    <a:pt x="2785" y="10508"/>
                  </a:lnTo>
                  <a:lnTo>
                    <a:pt x="2997" y="10508"/>
                  </a:lnTo>
                  <a:lnTo>
                    <a:pt x="2997" y="10700"/>
                  </a:lnTo>
                  <a:lnTo>
                    <a:pt x="3183" y="10919"/>
                  </a:lnTo>
                  <a:lnTo>
                    <a:pt x="3395" y="11111"/>
                  </a:lnTo>
                  <a:lnTo>
                    <a:pt x="3395" y="11331"/>
                  </a:lnTo>
                  <a:lnTo>
                    <a:pt x="3581" y="11331"/>
                  </a:lnTo>
                  <a:lnTo>
                    <a:pt x="3793" y="11523"/>
                  </a:lnTo>
                  <a:lnTo>
                    <a:pt x="3979" y="11742"/>
                  </a:lnTo>
                  <a:lnTo>
                    <a:pt x="4191" y="11934"/>
                  </a:lnTo>
                  <a:lnTo>
                    <a:pt x="4589" y="12346"/>
                  </a:lnTo>
                  <a:lnTo>
                    <a:pt x="4589" y="12565"/>
                  </a:lnTo>
                  <a:lnTo>
                    <a:pt x="4775" y="12757"/>
                  </a:lnTo>
                  <a:lnTo>
                    <a:pt x="4987" y="12757"/>
                  </a:lnTo>
                  <a:lnTo>
                    <a:pt x="4987" y="12977"/>
                  </a:lnTo>
                  <a:lnTo>
                    <a:pt x="5172" y="12977"/>
                  </a:lnTo>
                  <a:lnTo>
                    <a:pt x="5172" y="13169"/>
                  </a:lnTo>
                  <a:lnTo>
                    <a:pt x="5385" y="13169"/>
                  </a:lnTo>
                  <a:lnTo>
                    <a:pt x="5570" y="13388"/>
                  </a:lnTo>
                  <a:lnTo>
                    <a:pt x="5782" y="13388"/>
                  </a:lnTo>
                  <a:lnTo>
                    <a:pt x="5782" y="13580"/>
                  </a:lnTo>
                  <a:lnTo>
                    <a:pt x="5968" y="13580"/>
                  </a:lnTo>
                  <a:lnTo>
                    <a:pt x="6180" y="13800"/>
                  </a:lnTo>
                  <a:lnTo>
                    <a:pt x="11141" y="13800"/>
                  </a:lnTo>
                  <a:lnTo>
                    <a:pt x="11353" y="13580"/>
                  </a:lnTo>
                  <a:lnTo>
                    <a:pt x="11538" y="13580"/>
                  </a:lnTo>
                  <a:lnTo>
                    <a:pt x="11751" y="13388"/>
                  </a:lnTo>
                  <a:lnTo>
                    <a:pt x="11936" y="13388"/>
                  </a:lnTo>
                  <a:lnTo>
                    <a:pt x="12149" y="13169"/>
                  </a:lnTo>
                  <a:lnTo>
                    <a:pt x="12546" y="13169"/>
                  </a:lnTo>
                  <a:lnTo>
                    <a:pt x="12546" y="12757"/>
                  </a:lnTo>
                  <a:lnTo>
                    <a:pt x="12732" y="12565"/>
                  </a:lnTo>
                  <a:lnTo>
                    <a:pt x="12732" y="11934"/>
                  </a:lnTo>
                  <a:lnTo>
                    <a:pt x="12546" y="11742"/>
                  </a:lnTo>
                  <a:lnTo>
                    <a:pt x="12149" y="11742"/>
                  </a:lnTo>
                  <a:lnTo>
                    <a:pt x="11936" y="11523"/>
                  </a:lnTo>
                  <a:lnTo>
                    <a:pt x="11751" y="11523"/>
                  </a:lnTo>
                  <a:lnTo>
                    <a:pt x="11353" y="11331"/>
                  </a:lnTo>
                  <a:lnTo>
                    <a:pt x="11141" y="11111"/>
                  </a:lnTo>
                  <a:lnTo>
                    <a:pt x="10743" y="11111"/>
                  </a:lnTo>
                  <a:lnTo>
                    <a:pt x="10557" y="10919"/>
                  </a:lnTo>
                  <a:lnTo>
                    <a:pt x="8170" y="10919"/>
                  </a:lnTo>
                  <a:lnTo>
                    <a:pt x="8170" y="11111"/>
                  </a:lnTo>
                  <a:lnTo>
                    <a:pt x="7772" y="11111"/>
                  </a:lnTo>
                  <a:lnTo>
                    <a:pt x="7560" y="11331"/>
                  </a:lnTo>
                  <a:lnTo>
                    <a:pt x="7374" y="11331"/>
                  </a:lnTo>
                  <a:lnTo>
                    <a:pt x="7374" y="11523"/>
                  </a:lnTo>
                  <a:lnTo>
                    <a:pt x="6976" y="11523"/>
                  </a:lnTo>
                  <a:lnTo>
                    <a:pt x="6976" y="11742"/>
                  </a:lnTo>
                  <a:lnTo>
                    <a:pt x="6764" y="11742"/>
                  </a:lnTo>
                  <a:lnTo>
                    <a:pt x="6764" y="11934"/>
                  </a:lnTo>
                  <a:lnTo>
                    <a:pt x="6578" y="12154"/>
                  </a:lnTo>
                  <a:lnTo>
                    <a:pt x="6578" y="15638"/>
                  </a:lnTo>
                  <a:lnTo>
                    <a:pt x="6764" y="15638"/>
                  </a:lnTo>
                  <a:lnTo>
                    <a:pt x="6764" y="15857"/>
                  </a:lnTo>
                  <a:lnTo>
                    <a:pt x="6976" y="15857"/>
                  </a:lnTo>
                  <a:lnTo>
                    <a:pt x="6976" y="16269"/>
                  </a:lnTo>
                  <a:lnTo>
                    <a:pt x="7162" y="16269"/>
                  </a:lnTo>
                  <a:lnTo>
                    <a:pt x="7162" y="16461"/>
                  </a:lnTo>
                  <a:lnTo>
                    <a:pt x="7374" y="16680"/>
                  </a:lnTo>
                  <a:lnTo>
                    <a:pt x="7560" y="16680"/>
                  </a:lnTo>
                  <a:lnTo>
                    <a:pt x="7560" y="16872"/>
                  </a:lnTo>
                  <a:lnTo>
                    <a:pt x="7772" y="16872"/>
                  </a:lnTo>
                  <a:lnTo>
                    <a:pt x="7772" y="17092"/>
                  </a:lnTo>
                  <a:lnTo>
                    <a:pt x="7958" y="17092"/>
                  </a:lnTo>
                  <a:lnTo>
                    <a:pt x="8170" y="17284"/>
                  </a:lnTo>
                  <a:lnTo>
                    <a:pt x="8355" y="17284"/>
                  </a:lnTo>
                  <a:lnTo>
                    <a:pt x="8355" y="17503"/>
                  </a:lnTo>
                  <a:lnTo>
                    <a:pt x="8568" y="17503"/>
                  </a:lnTo>
                  <a:lnTo>
                    <a:pt x="8568" y="17695"/>
                  </a:lnTo>
                  <a:lnTo>
                    <a:pt x="8753" y="17695"/>
                  </a:lnTo>
                  <a:lnTo>
                    <a:pt x="8966" y="17915"/>
                  </a:lnTo>
                  <a:lnTo>
                    <a:pt x="9363" y="18107"/>
                  </a:lnTo>
                  <a:lnTo>
                    <a:pt x="9761" y="18107"/>
                  </a:lnTo>
                  <a:lnTo>
                    <a:pt x="10159" y="18326"/>
                  </a:lnTo>
                  <a:lnTo>
                    <a:pt x="10743" y="18326"/>
                  </a:lnTo>
                  <a:lnTo>
                    <a:pt x="10955" y="18107"/>
                  </a:lnTo>
                  <a:lnTo>
                    <a:pt x="11141" y="18107"/>
                  </a:lnTo>
                  <a:lnTo>
                    <a:pt x="11353" y="17915"/>
                  </a:lnTo>
                  <a:lnTo>
                    <a:pt x="11936" y="17915"/>
                  </a:lnTo>
                  <a:lnTo>
                    <a:pt x="11936" y="17695"/>
                  </a:lnTo>
                  <a:lnTo>
                    <a:pt x="12546" y="17695"/>
                  </a:lnTo>
                  <a:lnTo>
                    <a:pt x="12732" y="17503"/>
                  </a:lnTo>
                  <a:lnTo>
                    <a:pt x="12732" y="17284"/>
                  </a:lnTo>
                  <a:lnTo>
                    <a:pt x="12944" y="17284"/>
                  </a:lnTo>
                  <a:lnTo>
                    <a:pt x="12944" y="17092"/>
                  </a:lnTo>
                  <a:lnTo>
                    <a:pt x="13130" y="16872"/>
                  </a:lnTo>
                  <a:lnTo>
                    <a:pt x="13130" y="16680"/>
                  </a:lnTo>
                  <a:lnTo>
                    <a:pt x="12944" y="16461"/>
                  </a:lnTo>
                  <a:lnTo>
                    <a:pt x="12732" y="16269"/>
                  </a:lnTo>
                  <a:lnTo>
                    <a:pt x="12334" y="16269"/>
                  </a:lnTo>
                  <a:lnTo>
                    <a:pt x="12149" y="16049"/>
                  </a:lnTo>
                  <a:lnTo>
                    <a:pt x="11936" y="16049"/>
                  </a:lnTo>
                  <a:lnTo>
                    <a:pt x="11936" y="15857"/>
                  </a:lnTo>
                  <a:lnTo>
                    <a:pt x="11141" y="15857"/>
                  </a:lnTo>
                  <a:lnTo>
                    <a:pt x="11141" y="16049"/>
                  </a:lnTo>
                  <a:lnTo>
                    <a:pt x="10557" y="16049"/>
                  </a:lnTo>
                  <a:lnTo>
                    <a:pt x="10345" y="16269"/>
                  </a:lnTo>
                  <a:lnTo>
                    <a:pt x="9947" y="16269"/>
                  </a:lnTo>
                  <a:lnTo>
                    <a:pt x="9761" y="16461"/>
                  </a:lnTo>
                  <a:lnTo>
                    <a:pt x="9549" y="16461"/>
                  </a:lnTo>
                  <a:lnTo>
                    <a:pt x="9363" y="16680"/>
                  </a:lnTo>
                  <a:lnTo>
                    <a:pt x="9363" y="17092"/>
                  </a:lnTo>
                  <a:lnTo>
                    <a:pt x="9151" y="17284"/>
                  </a:lnTo>
                  <a:lnTo>
                    <a:pt x="9151" y="18326"/>
                  </a:lnTo>
                  <a:lnTo>
                    <a:pt x="9363" y="18326"/>
                  </a:lnTo>
                  <a:lnTo>
                    <a:pt x="9363" y="18738"/>
                  </a:lnTo>
                  <a:lnTo>
                    <a:pt x="9549" y="18930"/>
                  </a:lnTo>
                  <a:lnTo>
                    <a:pt x="9549" y="19150"/>
                  </a:lnTo>
                  <a:lnTo>
                    <a:pt x="9761" y="19150"/>
                  </a:lnTo>
                  <a:lnTo>
                    <a:pt x="9761" y="19561"/>
                  </a:lnTo>
                  <a:lnTo>
                    <a:pt x="10159" y="19561"/>
                  </a:lnTo>
                  <a:lnTo>
                    <a:pt x="10159" y="19753"/>
                  </a:lnTo>
                  <a:lnTo>
                    <a:pt x="12149" y="19753"/>
                  </a:lnTo>
                  <a:lnTo>
                    <a:pt x="12334" y="19973"/>
                  </a:lnTo>
                  <a:lnTo>
                    <a:pt x="12944" y="19973"/>
                  </a:lnTo>
                  <a:lnTo>
                    <a:pt x="12944" y="19753"/>
                  </a:lnTo>
                  <a:lnTo>
                    <a:pt x="13342" y="19753"/>
                  </a:lnTo>
                  <a:lnTo>
                    <a:pt x="13342" y="19561"/>
                  </a:lnTo>
                  <a:lnTo>
                    <a:pt x="13528" y="19561"/>
                  </a:lnTo>
                  <a:lnTo>
                    <a:pt x="13528" y="19342"/>
                  </a:lnTo>
                  <a:lnTo>
                    <a:pt x="13740" y="19342"/>
                  </a:lnTo>
                </a:path>
              </a:pathLst>
            </a:custGeom>
            <a:noFill/>
            <a:ln w="25400">
              <a:solidFill>
                <a:srgbClr val="000080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  <p:sp>
          <p:nvSpPr>
            <p:cNvPr id="68629" name="Line 84"/>
            <p:cNvSpPr>
              <a:spLocks noChangeShapeType="1"/>
            </p:cNvSpPr>
            <p:nvPr/>
          </p:nvSpPr>
          <p:spPr bwMode="auto">
            <a:xfrm rot="313848" flipH="1">
              <a:off x="3168" y="5769"/>
              <a:ext cx="286" cy="28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 type="triangl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0" name="Arc 85"/>
            <p:cNvSpPr>
              <a:spLocks/>
            </p:cNvSpPr>
            <p:nvPr/>
          </p:nvSpPr>
          <p:spPr bwMode="auto">
            <a:xfrm>
              <a:off x="3075" y="6006"/>
              <a:ext cx="115" cy="1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</p:grpSp>
      <p:grpSp>
        <p:nvGrpSpPr>
          <p:cNvPr id="68617" name="Group 82"/>
          <p:cNvGrpSpPr>
            <a:grpSpLocks/>
          </p:cNvGrpSpPr>
          <p:nvPr/>
        </p:nvGrpSpPr>
        <p:grpSpPr bwMode="auto">
          <a:xfrm>
            <a:off x="395536" y="2953246"/>
            <a:ext cx="384175" cy="414337"/>
            <a:chOff x="2607" y="5208"/>
            <a:chExt cx="847" cy="913"/>
          </a:xfrm>
        </p:grpSpPr>
        <p:sp>
          <p:nvSpPr>
            <p:cNvPr id="68625" name="Freeform 83"/>
            <p:cNvSpPr>
              <a:spLocks/>
            </p:cNvSpPr>
            <p:nvPr/>
          </p:nvSpPr>
          <p:spPr bwMode="auto">
            <a:xfrm>
              <a:off x="2607" y="5208"/>
              <a:ext cx="754" cy="729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w 20000"/>
                <a:gd name="T11" fmla="*/ 0 h 20000"/>
                <a:gd name="T12" fmla="*/ 0 w 20000"/>
                <a:gd name="T13" fmla="*/ 0 h 20000"/>
                <a:gd name="T14" fmla="*/ 0 w 20000"/>
                <a:gd name="T15" fmla="*/ 0 h 20000"/>
                <a:gd name="T16" fmla="*/ 0 w 20000"/>
                <a:gd name="T17" fmla="*/ 0 h 20000"/>
                <a:gd name="T18" fmla="*/ 0 w 20000"/>
                <a:gd name="T19" fmla="*/ 0 h 20000"/>
                <a:gd name="T20" fmla="*/ 0 w 20000"/>
                <a:gd name="T21" fmla="*/ 0 h 20000"/>
                <a:gd name="T22" fmla="*/ 0 w 20000"/>
                <a:gd name="T23" fmla="*/ 0 h 20000"/>
                <a:gd name="T24" fmla="*/ 0 w 20000"/>
                <a:gd name="T25" fmla="*/ 0 h 20000"/>
                <a:gd name="T26" fmla="*/ 0 w 20000"/>
                <a:gd name="T27" fmla="*/ 0 h 20000"/>
                <a:gd name="T28" fmla="*/ 0 w 20000"/>
                <a:gd name="T29" fmla="*/ 0 h 20000"/>
                <a:gd name="T30" fmla="*/ 0 w 20000"/>
                <a:gd name="T31" fmla="*/ 0 h 20000"/>
                <a:gd name="T32" fmla="*/ 0 w 20000"/>
                <a:gd name="T33" fmla="*/ 0 h 20000"/>
                <a:gd name="T34" fmla="*/ 0 w 20000"/>
                <a:gd name="T35" fmla="*/ 0 h 20000"/>
                <a:gd name="T36" fmla="*/ 0 w 20000"/>
                <a:gd name="T37" fmla="*/ 0 h 20000"/>
                <a:gd name="T38" fmla="*/ 0 w 20000"/>
                <a:gd name="T39" fmla="*/ 0 h 20000"/>
                <a:gd name="T40" fmla="*/ 0 w 20000"/>
                <a:gd name="T41" fmla="*/ 0 h 20000"/>
                <a:gd name="T42" fmla="*/ 0 w 20000"/>
                <a:gd name="T43" fmla="*/ 0 h 20000"/>
                <a:gd name="T44" fmla="*/ 0 w 20000"/>
                <a:gd name="T45" fmla="*/ 0 h 20000"/>
                <a:gd name="T46" fmla="*/ 0 w 20000"/>
                <a:gd name="T47" fmla="*/ 0 h 20000"/>
                <a:gd name="T48" fmla="*/ 0 w 20000"/>
                <a:gd name="T49" fmla="*/ 0 h 20000"/>
                <a:gd name="T50" fmla="*/ 0 w 20000"/>
                <a:gd name="T51" fmla="*/ 0 h 20000"/>
                <a:gd name="T52" fmla="*/ 0 w 20000"/>
                <a:gd name="T53" fmla="*/ 0 h 20000"/>
                <a:gd name="T54" fmla="*/ 0 w 20000"/>
                <a:gd name="T55" fmla="*/ 0 h 20000"/>
                <a:gd name="T56" fmla="*/ 0 w 20000"/>
                <a:gd name="T57" fmla="*/ 0 h 20000"/>
                <a:gd name="T58" fmla="*/ 0 w 20000"/>
                <a:gd name="T59" fmla="*/ 0 h 20000"/>
                <a:gd name="T60" fmla="*/ 0 w 20000"/>
                <a:gd name="T61" fmla="*/ 0 h 20000"/>
                <a:gd name="T62" fmla="*/ 0 w 20000"/>
                <a:gd name="T63" fmla="*/ 0 h 20000"/>
                <a:gd name="T64" fmla="*/ 0 w 20000"/>
                <a:gd name="T65" fmla="*/ 0 h 20000"/>
                <a:gd name="T66" fmla="*/ 0 w 20000"/>
                <a:gd name="T67" fmla="*/ 0 h 20000"/>
                <a:gd name="T68" fmla="*/ 0 w 20000"/>
                <a:gd name="T69" fmla="*/ 0 h 20000"/>
                <a:gd name="T70" fmla="*/ 0 w 20000"/>
                <a:gd name="T71" fmla="*/ 0 h 20000"/>
                <a:gd name="T72" fmla="*/ 0 w 20000"/>
                <a:gd name="T73" fmla="*/ 0 h 20000"/>
                <a:gd name="T74" fmla="*/ 0 w 20000"/>
                <a:gd name="T75" fmla="*/ 0 h 20000"/>
                <a:gd name="T76" fmla="*/ 0 w 20000"/>
                <a:gd name="T77" fmla="*/ 0 h 20000"/>
                <a:gd name="T78" fmla="*/ 0 w 20000"/>
                <a:gd name="T79" fmla="*/ 0 h 20000"/>
                <a:gd name="T80" fmla="*/ 0 w 20000"/>
                <a:gd name="T81" fmla="*/ 0 h 20000"/>
                <a:gd name="T82" fmla="*/ 0 w 20000"/>
                <a:gd name="T83" fmla="*/ 0 h 20000"/>
                <a:gd name="T84" fmla="*/ 0 w 20000"/>
                <a:gd name="T85" fmla="*/ 0 h 20000"/>
                <a:gd name="T86" fmla="*/ 0 w 20000"/>
                <a:gd name="T87" fmla="*/ 0 h 20000"/>
                <a:gd name="T88" fmla="*/ 0 w 20000"/>
                <a:gd name="T89" fmla="*/ 0 h 20000"/>
                <a:gd name="T90" fmla="*/ 0 w 20000"/>
                <a:gd name="T91" fmla="*/ 0 h 20000"/>
                <a:gd name="T92" fmla="*/ 0 w 20000"/>
                <a:gd name="T93" fmla="*/ 0 h 20000"/>
                <a:gd name="T94" fmla="*/ 0 w 20000"/>
                <a:gd name="T95" fmla="*/ 0 h 20000"/>
                <a:gd name="T96" fmla="*/ 0 w 20000"/>
                <a:gd name="T97" fmla="*/ 0 h 20000"/>
                <a:gd name="T98" fmla="*/ 0 w 20000"/>
                <a:gd name="T99" fmla="*/ 0 h 20000"/>
                <a:gd name="T100" fmla="*/ 0 w 20000"/>
                <a:gd name="T101" fmla="*/ 0 h 20000"/>
                <a:gd name="T102" fmla="*/ 0 w 20000"/>
                <a:gd name="T103" fmla="*/ 0 h 200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0000"/>
                <a:gd name="T157" fmla="*/ 0 h 20000"/>
                <a:gd name="T158" fmla="*/ 20000 w 20000"/>
                <a:gd name="T159" fmla="*/ 20000 h 2000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0000" h="20000">
                  <a:moveTo>
                    <a:pt x="19973" y="3621"/>
                  </a:moveTo>
                  <a:lnTo>
                    <a:pt x="19098" y="3923"/>
                  </a:lnTo>
                  <a:lnTo>
                    <a:pt x="19098" y="3704"/>
                  </a:lnTo>
                  <a:lnTo>
                    <a:pt x="18912" y="3704"/>
                  </a:lnTo>
                  <a:lnTo>
                    <a:pt x="18912" y="3512"/>
                  </a:lnTo>
                  <a:lnTo>
                    <a:pt x="18700" y="3292"/>
                  </a:lnTo>
                  <a:lnTo>
                    <a:pt x="18515" y="3292"/>
                  </a:lnTo>
                  <a:lnTo>
                    <a:pt x="18302" y="3100"/>
                  </a:lnTo>
                  <a:lnTo>
                    <a:pt x="18117" y="2881"/>
                  </a:lnTo>
                  <a:lnTo>
                    <a:pt x="17905" y="2881"/>
                  </a:lnTo>
                  <a:lnTo>
                    <a:pt x="17905" y="2689"/>
                  </a:lnTo>
                  <a:lnTo>
                    <a:pt x="17507" y="2689"/>
                  </a:lnTo>
                  <a:lnTo>
                    <a:pt x="17321" y="2469"/>
                  </a:lnTo>
                  <a:lnTo>
                    <a:pt x="17109" y="2469"/>
                  </a:lnTo>
                  <a:lnTo>
                    <a:pt x="16923" y="2277"/>
                  </a:lnTo>
                  <a:lnTo>
                    <a:pt x="16711" y="2277"/>
                  </a:lnTo>
                  <a:lnTo>
                    <a:pt x="16525" y="2058"/>
                  </a:lnTo>
                  <a:lnTo>
                    <a:pt x="16313" y="2058"/>
                  </a:lnTo>
                  <a:lnTo>
                    <a:pt x="15915" y="1866"/>
                  </a:lnTo>
                  <a:lnTo>
                    <a:pt x="15729" y="1866"/>
                  </a:lnTo>
                  <a:lnTo>
                    <a:pt x="15517" y="1646"/>
                  </a:lnTo>
                  <a:lnTo>
                    <a:pt x="15119" y="1454"/>
                  </a:lnTo>
                  <a:lnTo>
                    <a:pt x="14934" y="1235"/>
                  </a:lnTo>
                  <a:lnTo>
                    <a:pt x="14536" y="1235"/>
                  </a:lnTo>
                  <a:lnTo>
                    <a:pt x="14138" y="1043"/>
                  </a:lnTo>
                  <a:lnTo>
                    <a:pt x="13342" y="1043"/>
                  </a:lnTo>
                  <a:lnTo>
                    <a:pt x="13130" y="823"/>
                  </a:lnTo>
                  <a:lnTo>
                    <a:pt x="12732" y="823"/>
                  </a:lnTo>
                  <a:lnTo>
                    <a:pt x="12546" y="631"/>
                  </a:lnTo>
                  <a:lnTo>
                    <a:pt x="11936" y="631"/>
                  </a:lnTo>
                  <a:lnTo>
                    <a:pt x="11751" y="412"/>
                  </a:lnTo>
                  <a:lnTo>
                    <a:pt x="11141" y="412"/>
                  </a:lnTo>
                  <a:lnTo>
                    <a:pt x="10955" y="219"/>
                  </a:lnTo>
                  <a:lnTo>
                    <a:pt x="10345" y="219"/>
                  </a:lnTo>
                  <a:lnTo>
                    <a:pt x="10159" y="0"/>
                  </a:lnTo>
                  <a:lnTo>
                    <a:pt x="7162" y="0"/>
                  </a:lnTo>
                  <a:lnTo>
                    <a:pt x="5968" y="219"/>
                  </a:lnTo>
                  <a:lnTo>
                    <a:pt x="5172" y="219"/>
                  </a:lnTo>
                  <a:lnTo>
                    <a:pt x="5172" y="412"/>
                  </a:lnTo>
                  <a:lnTo>
                    <a:pt x="4775" y="631"/>
                  </a:lnTo>
                  <a:lnTo>
                    <a:pt x="4589" y="823"/>
                  </a:lnTo>
                  <a:lnTo>
                    <a:pt x="4377" y="823"/>
                  </a:lnTo>
                  <a:lnTo>
                    <a:pt x="4191" y="1043"/>
                  </a:lnTo>
                  <a:lnTo>
                    <a:pt x="4191" y="1235"/>
                  </a:lnTo>
                  <a:lnTo>
                    <a:pt x="3979" y="1235"/>
                  </a:lnTo>
                  <a:lnTo>
                    <a:pt x="3581" y="1454"/>
                  </a:lnTo>
                  <a:lnTo>
                    <a:pt x="3183" y="1646"/>
                  </a:lnTo>
                  <a:lnTo>
                    <a:pt x="2785" y="1646"/>
                  </a:lnTo>
                  <a:lnTo>
                    <a:pt x="2785" y="1866"/>
                  </a:lnTo>
                  <a:lnTo>
                    <a:pt x="2387" y="1866"/>
                  </a:lnTo>
                  <a:lnTo>
                    <a:pt x="2387" y="2058"/>
                  </a:lnTo>
                  <a:lnTo>
                    <a:pt x="1989" y="2277"/>
                  </a:lnTo>
                  <a:lnTo>
                    <a:pt x="1406" y="2881"/>
                  </a:lnTo>
                  <a:lnTo>
                    <a:pt x="1194" y="2881"/>
                  </a:lnTo>
                  <a:lnTo>
                    <a:pt x="1008" y="3100"/>
                  </a:lnTo>
                  <a:lnTo>
                    <a:pt x="1008" y="3292"/>
                  </a:lnTo>
                  <a:lnTo>
                    <a:pt x="796" y="3292"/>
                  </a:lnTo>
                  <a:lnTo>
                    <a:pt x="610" y="3704"/>
                  </a:lnTo>
                  <a:lnTo>
                    <a:pt x="212" y="4115"/>
                  </a:lnTo>
                  <a:lnTo>
                    <a:pt x="0" y="4115"/>
                  </a:lnTo>
                  <a:lnTo>
                    <a:pt x="0" y="5981"/>
                  </a:lnTo>
                  <a:lnTo>
                    <a:pt x="212" y="5981"/>
                  </a:lnTo>
                  <a:lnTo>
                    <a:pt x="398" y="6173"/>
                  </a:lnTo>
                  <a:lnTo>
                    <a:pt x="398" y="6392"/>
                  </a:lnTo>
                  <a:lnTo>
                    <a:pt x="610" y="6392"/>
                  </a:lnTo>
                  <a:lnTo>
                    <a:pt x="610" y="6584"/>
                  </a:lnTo>
                  <a:lnTo>
                    <a:pt x="1008" y="6584"/>
                  </a:lnTo>
                  <a:lnTo>
                    <a:pt x="1008" y="6804"/>
                  </a:lnTo>
                  <a:lnTo>
                    <a:pt x="1194" y="6804"/>
                  </a:lnTo>
                  <a:lnTo>
                    <a:pt x="1406" y="6996"/>
                  </a:lnTo>
                  <a:lnTo>
                    <a:pt x="1592" y="7215"/>
                  </a:lnTo>
                  <a:lnTo>
                    <a:pt x="1804" y="7407"/>
                  </a:lnTo>
                  <a:lnTo>
                    <a:pt x="1989" y="7407"/>
                  </a:lnTo>
                  <a:lnTo>
                    <a:pt x="2387" y="7627"/>
                  </a:lnTo>
                  <a:lnTo>
                    <a:pt x="2599" y="7819"/>
                  </a:lnTo>
                  <a:lnTo>
                    <a:pt x="2997" y="8038"/>
                  </a:lnTo>
                  <a:lnTo>
                    <a:pt x="3395" y="8038"/>
                  </a:lnTo>
                  <a:lnTo>
                    <a:pt x="3793" y="8230"/>
                  </a:lnTo>
                  <a:lnTo>
                    <a:pt x="4191" y="8230"/>
                  </a:lnTo>
                  <a:lnTo>
                    <a:pt x="4377" y="8450"/>
                  </a:lnTo>
                  <a:lnTo>
                    <a:pt x="4775" y="8450"/>
                  </a:lnTo>
                  <a:lnTo>
                    <a:pt x="4987" y="8642"/>
                  </a:lnTo>
                  <a:lnTo>
                    <a:pt x="5385" y="8642"/>
                  </a:lnTo>
                  <a:lnTo>
                    <a:pt x="5570" y="8861"/>
                  </a:lnTo>
                  <a:lnTo>
                    <a:pt x="7162" y="8861"/>
                  </a:lnTo>
                  <a:lnTo>
                    <a:pt x="7374" y="9053"/>
                  </a:lnTo>
                  <a:lnTo>
                    <a:pt x="8753" y="9053"/>
                  </a:lnTo>
                  <a:lnTo>
                    <a:pt x="8966" y="9273"/>
                  </a:lnTo>
                  <a:lnTo>
                    <a:pt x="11751" y="9273"/>
                  </a:lnTo>
                  <a:lnTo>
                    <a:pt x="11751" y="9053"/>
                  </a:lnTo>
                  <a:lnTo>
                    <a:pt x="12149" y="9053"/>
                  </a:lnTo>
                  <a:lnTo>
                    <a:pt x="12149" y="8861"/>
                  </a:lnTo>
                  <a:lnTo>
                    <a:pt x="12334" y="8861"/>
                  </a:lnTo>
                  <a:lnTo>
                    <a:pt x="12546" y="8642"/>
                  </a:lnTo>
                  <a:lnTo>
                    <a:pt x="12732" y="8642"/>
                  </a:lnTo>
                  <a:lnTo>
                    <a:pt x="12732" y="8450"/>
                  </a:lnTo>
                  <a:lnTo>
                    <a:pt x="13130" y="8038"/>
                  </a:lnTo>
                  <a:lnTo>
                    <a:pt x="13342" y="7627"/>
                  </a:lnTo>
                  <a:lnTo>
                    <a:pt x="13342" y="6584"/>
                  </a:lnTo>
                  <a:lnTo>
                    <a:pt x="13130" y="6392"/>
                  </a:lnTo>
                  <a:lnTo>
                    <a:pt x="12944" y="6392"/>
                  </a:lnTo>
                  <a:lnTo>
                    <a:pt x="12944" y="6173"/>
                  </a:lnTo>
                  <a:lnTo>
                    <a:pt x="12732" y="5981"/>
                  </a:lnTo>
                  <a:lnTo>
                    <a:pt x="12546" y="5981"/>
                  </a:lnTo>
                  <a:lnTo>
                    <a:pt x="12334" y="5761"/>
                  </a:lnTo>
                  <a:lnTo>
                    <a:pt x="11936" y="5761"/>
                  </a:lnTo>
                  <a:lnTo>
                    <a:pt x="11936" y="5569"/>
                  </a:lnTo>
                  <a:lnTo>
                    <a:pt x="10955" y="5569"/>
                  </a:lnTo>
                  <a:lnTo>
                    <a:pt x="10557" y="5350"/>
                  </a:lnTo>
                  <a:lnTo>
                    <a:pt x="9549" y="5350"/>
                  </a:lnTo>
                  <a:lnTo>
                    <a:pt x="9363" y="5158"/>
                  </a:lnTo>
                  <a:lnTo>
                    <a:pt x="6976" y="5158"/>
                  </a:lnTo>
                  <a:lnTo>
                    <a:pt x="6764" y="5350"/>
                  </a:lnTo>
                  <a:lnTo>
                    <a:pt x="6180" y="5350"/>
                  </a:lnTo>
                  <a:lnTo>
                    <a:pt x="5782" y="5569"/>
                  </a:lnTo>
                  <a:lnTo>
                    <a:pt x="5570" y="5761"/>
                  </a:lnTo>
                  <a:lnTo>
                    <a:pt x="4987" y="5761"/>
                  </a:lnTo>
                  <a:lnTo>
                    <a:pt x="4987" y="5981"/>
                  </a:lnTo>
                  <a:lnTo>
                    <a:pt x="4775" y="5981"/>
                  </a:lnTo>
                  <a:lnTo>
                    <a:pt x="4377" y="6392"/>
                  </a:lnTo>
                  <a:lnTo>
                    <a:pt x="4191" y="6392"/>
                  </a:lnTo>
                  <a:lnTo>
                    <a:pt x="3979" y="6584"/>
                  </a:lnTo>
                  <a:lnTo>
                    <a:pt x="3793" y="6584"/>
                  </a:lnTo>
                  <a:lnTo>
                    <a:pt x="3793" y="6804"/>
                  </a:lnTo>
                  <a:lnTo>
                    <a:pt x="3395" y="6804"/>
                  </a:lnTo>
                  <a:lnTo>
                    <a:pt x="3395" y="6996"/>
                  </a:lnTo>
                  <a:lnTo>
                    <a:pt x="3183" y="6996"/>
                  </a:lnTo>
                  <a:lnTo>
                    <a:pt x="3183" y="7215"/>
                  </a:lnTo>
                  <a:lnTo>
                    <a:pt x="2997" y="7215"/>
                  </a:lnTo>
                  <a:lnTo>
                    <a:pt x="2997" y="7407"/>
                  </a:lnTo>
                  <a:lnTo>
                    <a:pt x="2785" y="7407"/>
                  </a:lnTo>
                  <a:lnTo>
                    <a:pt x="2785" y="7627"/>
                  </a:lnTo>
                  <a:lnTo>
                    <a:pt x="2599" y="7627"/>
                  </a:lnTo>
                  <a:lnTo>
                    <a:pt x="2599" y="8038"/>
                  </a:lnTo>
                  <a:lnTo>
                    <a:pt x="2387" y="8038"/>
                  </a:lnTo>
                  <a:lnTo>
                    <a:pt x="2387" y="9684"/>
                  </a:lnTo>
                  <a:lnTo>
                    <a:pt x="2599" y="9684"/>
                  </a:lnTo>
                  <a:lnTo>
                    <a:pt x="2599" y="10288"/>
                  </a:lnTo>
                  <a:lnTo>
                    <a:pt x="2785" y="10288"/>
                  </a:lnTo>
                  <a:lnTo>
                    <a:pt x="2785" y="10508"/>
                  </a:lnTo>
                  <a:lnTo>
                    <a:pt x="2997" y="10508"/>
                  </a:lnTo>
                  <a:lnTo>
                    <a:pt x="2997" y="10700"/>
                  </a:lnTo>
                  <a:lnTo>
                    <a:pt x="3183" y="10919"/>
                  </a:lnTo>
                  <a:lnTo>
                    <a:pt x="3395" y="11111"/>
                  </a:lnTo>
                  <a:lnTo>
                    <a:pt x="3395" y="11331"/>
                  </a:lnTo>
                  <a:lnTo>
                    <a:pt x="3581" y="11331"/>
                  </a:lnTo>
                  <a:lnTo>
                    <a:pt x="3793" y="11523"/>
                  </a:lnTo>
                  <a:lnTo>
                    <a:pt x="3979" y="11742"/>
                  </a:lnTo>
                  <a:lnTo>
                    <a:pt x="4191" y="11934"/>
                  </a:lnTo>
                  <a:lnTo>
                    <a:pt x="4589" y="12346"/>
                  </a:lnTo>
                  <a:lnTo>
                    <a:pt x="4589" y="12565"/>
                  </a:lnTo>
                  <a:lnTo>
                    <a:pt x="4775" y="12757"/>
                  </a:lnTo>
                  <a:lnTo>
                    <a:pt x="4987" y="12757"/>
                  </a:lnTo>
                  <a:lnTo>
                    <a:pt x="4987" y="12977"/>
                  </a:lnTo>
                  <a:lnTo>
                    <a:pt x="5172" y="12977"/>
                  </a:lnTo>
                  <a:lnTo>
                    <a:pt x="5172" y="13169"/>
                  </a:lnTo>
                  <a:lnTo>
                    <a:pt x="5385" y="13169"/>
                  </a:lnTo>
                  <a:lnTo>
                    <a:pt x="5570" y="13388"/>
                  </a:lnTo>
                  <a:lnTo>
                    <a:pt x="5782" y="13388"/>
                  </a:lnTo>
                  <a:lnTo>
                    <a:pt x="5782" y="13580"/>
                  </a:lnTo>
                  <a:lnTo>
                    <a:pt x="5968" y="13580"/>
                  </a:lnTo>
                  <a:lnTo>
                    <a:pt x="6180" y="13800"/>
                  </a:lnTo>
                  <a:lnTo>
                    <a:pt x="11141" y="13800"/>
                  </a:lnTo>
                  <a:lnTo>
                    <a:pt x="11353" y="13580"/>
                  </a:lnTo>
                  <a:lnTo>
                    <a:pt x="11538" y="13580"/>
                  </a:lnTo>
                  <a:lnTo>
                    <a:pt x="11751" y="13388"/>
                  </a:lnTo>
                  <a:lnTo>
                    <a:pt x="11936" y="13388"/>
                  </a:lnTo>
                  <a:lnTo>
                    <a:pt x="12149" y="13169"/>
                  </a:lnTo>
                  <a:lnTo>
                    <a:pt x="12546" y="13169"/>
                  </a:lnTo>
                  <a:lnTo>
                    <a:pt x="12546" y="12757"/>
                  </a:lnTo>
                  <a:lnTo>
                    <a:pt x="12732" y="12565"/>
                  </a:lnTo>
                  <a:lnTo>
                    <a:pt x="12732" y="11934"/>
                  </a:lnTo>
                  <a:lnTo>
                    <a:pt x="12546" y="11742"/>
                  </a:lnTo>
                  <a:lnTo>
                    <a:pt x="12149" y="11742"/>
                  </a:lnTo>
                  <a:lnTo>
                    <a:pt x="11936" y="11523"/>
                  </a:lnTo>
                  <a:lnTo>
                    <a:pt x="11751" y="11523"/>
                  </a:lnTo>
                  <a:lnTo>
                    <a:pt x="11353" y="11331"/>
                  </a:lnTo>
                  <a:lnTo>
                    <a:pt x="11141" y="11111"/>
                  </a:lnTo>
                  <a:lnTo>
                    <a:pt x="10743" y="11111"/>
                  </a:lnTo>
                  <a:lnTo>
                    <a:pt x="10557" y="10919"/>
                  </a:lnTo>
                  <a:lnTo>
                    <a:pt x="8170" y="10919"/>
                  </a:lnTo>
                  <a:lnTo>
                    <a:pt x="8170" y="11111"/>
                  </a:lnTo>
                  <a:lnTo>
                    <a:pt x="7772" y="11111"/>
                  </a:lnTo>
                  <a:lnTo>
                    <a:pt x="7560" y="11331"/>
                  </a:lnTo>
                  <a:lnTo>
                    <a:pt x="7374" y="11331"/>
                  </a:lnTo>
                  <a:lnTo>
                    <a:pt x="7374" y="11523"/>
                  </a:lnTo>
                  <a:lnTo>
                    <a:pt x="6976" y="11523"/>
                  </a:lnTo>
                  <a:lnTo>
                    <a:pt x="6976" y="11742"/>
                  </a:lnTo>
                  <a:lnTo>
                    <a:pt x="6764" y="11742"/>
                  </a:lnTo>
                  <a:lnTo>
                    <a:pt x="6764" y="11934"/>
                  </a:lnTo>
                  <a:lnTo>
                    <a:pt x="6578" y="12154"/>
                  </a:lnTo>
                  <a:lnTo>
                    <a:pt x="6578" y="15638"/>
                  </a:lnTo>
                  <a:lnTo>
                    <a:pt x="6764" y="15638"/>
                  </a:lnTo>
                  <a:lnTo>
                    <a:pt x="6764" y="15857"/>
                  </a:lnTo>
                  <a:lnTo>
                    <a:pt x="6976" y="15857"/>
                  </a:lnTo>
                  <a:lnTo>
                    <a:pt x="6976" y="16269"/>
                  </a:lnTo>
                  <a:lnTo>
                    <a:pt x="7162" y="16269"/>
                  </a:lnTo>
                  <a:lnTo>
                    <a:pt x="7162" y="16461"/>
                  </a:lnTo>
                  <a:lnTo>
                    <a:pt x="7374" y="16680"/>
                  </a:lnTo>
                  <a:lnTo>
                    <a:pt x="7560" y="16680"/>
                  </a:lnTo>
                  <a:lnTo>
                    <a:pt x="7560" y="16872"/>
                  </a:lnTo>
                  <a:lnTo>
                    <a:pt x="7772" y="16872"/>
                  </a:lnTo>
                  <a:lnTo>
                    <a:pt x="7772" y="17092"/>
                  </a:lnTo>
                  <a:lnTo>
                    <a:pt x="7958" y="17092"/>
                  </a:lnTo>
                  <a:lnTo>
                    <a:pt x="8170" y="17284"/>
                  </a:lnTo>
                  <a:lnTo>
                    <a:pt x="8355" y="17284"/>
                  </a:lnTo>
                  <a:lnTo>
                    <a:pt x="8355" y="17503"/>
                  </a:lnTo>
                  <a:lnTo>
                    <a:pt x="8568" y="17503"/>
                  </a:lnTo>
                  <a:lnTo>
                    <a:pt x="8568" y="17695"/>
                  </a:lnTo>
                  <a:lnTo>
                    <a:pt x="8753" y="17695"/>
                  </a:lnTo>
                  <a:lnTo>
                    <a:pt x="8966" y="17915"/>
                  </a:lnTo>
                  <a:lnTo>
                    <a:pt x="9363" y="18107"/>
                  </a:lnTo>
                  <a:lnTo>
                    <a:pt x="9761" y="18107"/>
                  </a:lnTo>
                  <a:lnTo>
                    <a:pt x="10159" y="18326"/>
                  </a:lnTo>
                  <a:lnTo>
                    <a:pt x="10743" y="18326"/>
                  </a:lnTo>
                  <a:lnTo>
                    <a:pt x="10955" y="18107"/>
                  </a:lnTo>
                  <a:lnTo>
                    <a:pt x="11141" y="18107"/>
                  </a:lnTo>
                  <a:lnTo>
                    <a:pt x="11353" y="17915"/>
                  </a:lnTo>
                  <a:lnTo>
                    <a:pt x="11936" y="17915"/>
                  </a:lnTo>
                  <a:lnTo>
                    <a:pt x="11936" y="17695"/>
                  </a:lnTo>
                  <a:lnTo>
                    <a:pt x="12546" y="17695"/>
                  </a:lnTo>
                  <a:lnTo>
                    <a:pt x="12732" y="17503"/>
                  </a:lnTo>
                  <a:lnTo>
                    <a:pt x="12732" y="17284"/>
                  </a:lnTo>
                  <a:lnTo>
                    <a:pt x="12944" y="17284"/>
                  </a:lnTo>
                  <a:lnTo>
                    <a:pt x="12944" y="17092"/>
                  </a:lnTo>
                  <a:lnTo>
                    <a:pt x="13130" y="16872"/>
                  </a:lnTo>
                  <a:lnTo>
                    <a:pt x="13130" y="16680"/>
                  </a:lnTo>
                  <a:lnTo>
                    <a:pt x="12944" y="16461"/>
                  </a:lnTo>
                  <a:lnTo>
                    <a:pt x="12732" y="16269"/>
                  </a:lnTo>
                  <a:lnTo>
                    <a:pt x="12334" y="16269"/>
                  </a:lnTo>
                  <a:lnTo>
                    <a:pt x="12149" y="16049"/>
                  </a:lnTo>
                  <a:lnTo>
                    <a:pt x="11936" y="16049"/>
                  </a:lnTo>
                  <a:lnTo>
                    <a:pt x="11936" y="15857"/>
                  </a:lnTo>
                  <a:lnTo>
                    <a:pt x="11141" y="15857"/>
                  </a:lnTo>
                  <a:lnTo>
                    <a:pt x="11141" y="16049"/>
                  </a:lnTo>
                  <a:lnTo>
                    <a:pt x="10557" y="16049"/>
                  </a:lnTo>
                  <a:lnTo>
                    <a:pt x="10345" y="16269"/>
                  </a:lnTo>
                  <a:lnTo>
                    <a:pt x="9947" y="16269"/>
                  </a:lnTo>
                  <a:lnTo>
                    <a:pt x="9761" y="16461"/>
                  </a:lnTo>
                  <a:lnTo>
                    <a:pt x="9549" y="16461"/>
                  </a:lnTo>
                  <a:lnTo>
                    <a:pt x="9363" y="16680"/>
                  </a:lnTo>
                  <a:lnTo>
                    <a:pt x="9363" y="17092"/>
                  </a:lnTo>
                  <a:lnTo>
                    <a:pt x="9151" y="17284"/>
                  </a:lnTo>
                  <a:lnTo>
                    <a:pt x="9151" y="18326"/>
                  </a:lnTo>
                  <a:lnTo>
                    <a:pt x="9363" y="18326"/>
                  </a:lnTo>
                  <a:lnTo>
                    <a:pt x="9363" y="18738"/>
                  </a:lnTo>
                  <a:lnTo>
                    <a:pt x="9549" y="18930"/>
                  </a:lnTo>
                  <a:lnTo>
                    <a:pt x="9549" y="19150"/>
                  </a:lnTo>
                  <a:lnTo>
                    <a:pt x="9761" y="19150"/>
                  </a:lnTo>
                  <a:lnTo>
                    <a:pt x="9761" y="19561"/>
                  </a:lnTo>
                  <a:lnTo>
                    <a:pt x="10159" y="19561"/>
                  </a:lnTo>
                  <a:lnTo>
                    <a:pt x="10159" y="19753"/>
                  </a:lnTo>
                  <a:lnTo>
                    <a:pt x="12149" y="19753"/>
                  </a:lnTo>
                  <a:lnTo>
                    <a:pt x="12334" y="19973"/>
                  </a:lnTo>
                  <a:lnTo>
                    <a:pt x="12944" y="19973"/>
                  </a:lnTo>
                  <a:lnTo>
                    <a:pt x="12944" y="19753"/>
                  </a:lnTo>
                  <a:lnTo>
                    <a:pt x="13342" y="19753"/>
                  </a:lnTo>
                  <a:lnTo>
                    <a:pt x="13342" y="19561"/>
                  </a:lnTo>
                  <a:lnTo>
                    <a:pt x="13528" y="19561"/>
                  </a:lnTo>
                  <a:lnTo>
                    <a:pt x="13528" y="19342"/>
                  </a:lnTo>
                  <a:lnTo>
                    <a:pt x="13740" y="19342"/>
                  </a:lnTo>
                </a:path>
              </a:pathLst>
            </a:custGeom>
            <a:noFill/>
            <a:ln w="25400">
              <a:solidFill>
                <a:srgbClr val="000080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  <p:sp>
          <p:nvSpPr>
            <p:cNvPr id="68626" name="Line 84"/>
            <p:cNvSpPr>
              <a:spLocks noChangeShapeType="1"/>
            </p:cNvSpPr>
            <p:nvPr/>
          </p:nvSpPr>
          <p:spPr bwMode="auto">
            <a:xfrm rot="313848" flipH="1">
              <a:off x="3168" y="5769"/>
              <a:ext cx="286" cy="28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 type="triangl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7" name="Arc 85"/>
            <p:cNvSpPr>
              <a:spLocks/>
            </p:cNvSpPr>
            <p:nvPr/>
          </p:nvSpPr>
          <p:spPr bwMode="auto">
            <a:xfrm>
              <a:off x="3075" y="6006"/>
              <a:ext cx="115" cy="1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</p:grpSp>
      <p:grpSp>
        <p:nvGrpSpPr>
          <p:cNvPr id="68618" name="Group 82"/>
          <p:cNvGrpSpPr>
            <a:grpSpLocks/>
          </p:cNvGrpSpPr>
          <p:nvPr/>
        </p:nvGrpSpPr>
        <p:grpSpPr bwMode="auto">
          <a:xfrm>
            <a:off x="1332161" y="3961308"/>
            <a:ext cx="384175" cy="414338"/>
            <a:chOff x="2607" y="5208"/>
            <a:chExt cx="847" cy="913"/>
          </a:xfrm>
        </p:grpSpPr>
        <p:sp>
          <p:nvSpPr>
            <p:cNvPr id="68622" name="Freeform 83"/>
            <p:cNvSpPr>
              <a:spLocks/>
            </p:cNvSpPr>
            <p:nvPr/>
          </p:nvSpPr>
          <p:spPr bwMode="auto">
            <a:xfrm>
              <a:off x="2607" y="5208"/>
              <a:ext cx="754" cy="729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w 20000"/>
                <a:gd name="T11" fmla="*/ 0 h 20000"/>
                <a:gd name="T12" fmla="*/ 0 w 20000"/>
                <a:gd name="T13" fmla="*/ 0 h 20000"/>
                <a:gd name="T14" fmla="*/ 0 w 20000"/>
                <a:gd name="T15" fmla="*/ 0 h 20000"/>
                <a:gd name="T16" fmla="*/ 0 w 20000"/>
                <a:gd name="T17" fmla="*/ 0 h 20000"/>
                <a:gd name="T18" fmla="*/ 0 w 20000"/>
                <a:gd name="T19" fmla="*/ 0 h 20000"/>
                <a:gd name="T20" fmla="*/ 0 w 20000"/>
                <a:gd name="T21" fmla="*/ 0 h 20000"/>
                <a:gd name="T22" fmla="*/ 0 w 20000"/>
                <a:gd name="T23" fmla="*/ 0 h 20000"/>
                <a:gd name="T24" fmla="*/ 0 w 20000"/>
                <a:gd name="T25" fmla="*/ 0 h 20000"/>
                <a:gd name="T26" fmla="*/ 0 w 20000"/>
                <a:gd name="T27" fmla="*/ 0 h 20000"/>
                <a:gd name="T28" fmla="*/ 0 w 20000"/>
                <a:gd name="T29" fmla="*/ 0 h 20000"/>
                <a:gd name="T30" fmla="*/ 0 w 20000"/>
                <a:gd name="T31" fmla="*/ 0 h 20000"/>
                <a:gd name="T32" fmla="*/ 0 w 20000"/>
                <a:gd name="T33" fmla="*/ 0 h 20000"/>
                <a:gd name="T34" fmla="*/ 0 w 20000"/>
                <a:gd name="T35" fmla="*/ 0 h 20000"/>
                <a:gd name="T36" fmla="*/ 0 w 20000"/>
                <a:gd name="T37" fmla="*/ 0 h 20000"/>
                <a:gd name="T38" fmla="*/ 0 w 20000"/>
                <a:gd name="T39" fmla="*/ 0 h 20000"/>
                <a:gd name="T40" fmla="*/ 0 w 20000"/>
                <a:gd name="T41" fmla="*/ 0 h 20000"/>
                <a:gd name="T42" fmla="*/ 0 w 20000"/>
                <a:gd name="T43" fmla="*/ 0 h 20000"/>
                <a:gd name="T44" fmla="*/ 0 w 20000"/>
                <a:gd name="T45" fmla="*/ 0 h 20000"/>
                <a:gd name="T46" fmla="*/ 0 w 20000"/>
                <a:gd name="T47" fmla="*/ 0 h 20000"/>
                <a:gd name="T48" fmla="*/ 0 w 20000"/>
                <a:gd name="T49" fmla="*/ 0 h 20000"/>
                <a:gd name="T50" fmla="*/ 0 w 20000"/>
                <a:gd name="T51" fmla="*/ 0 h 20000"/>
                <a:gd name="T52" fmla="*/ 0 w 20000"/>
                <a:gd name="T53" fmla="*/ 0 h 20000"/>
                <a:gd name="T54" fmla="*/ 0 w 20000"/>
                <a:gd name="T55" fmla="*/ 0 h 20000"/>
                <a:gd name="T56" fmla="*/ 0 w 20000"/>
                <a:gd name="T57" fmla="*/ 0 h 20000"/>
                <a:gd name="T58" fmla="*/ 0 w 20000"/>
                <a:gd name="T59" fmla="*/ 0 h 20000"/>
                <a:gd name="T60" fmla="*/ 0 w 20000"/>
                <a:gd name="T61" fmla="*/ 0 h 20000"/>
                <a:gd name="T62" fmla="*/ 0 w 20000"/>
                <a:gd name="T63" fmla="*/ 0 h 20000"/>
                <a:gd name="T64" fmla="*/ 0 w 20000"/>
                <a:gd name="T65" fmla="*/ 0 h 20000"/>
                <a:gd name="T66" fmla="*/ 0 w 20000"/>
                <a:gd name="T67" fmla="*/ 0 h 20000"/>
                <a:gd name="T68" fmla="*/ 0 w 20000"/>
                <a:gd name="T69" fmla="*/ 0 h 20000"/>
                <a:gd name="T70" fmla="*/ 0 w 20000"/>
                <a:gd name="T71" fmla="*/ 0 h 20000"/>
                <a:gd name="T72" fmla="*/ 0 w 20000"/>
                <a:gd name="T73" fmla="*/ 0 h 20000"/>
                <a:gd name="T74" fmla="*/ 0 w 20000"/>
                <a:gd name="T75" fmla="*/ 0 h 20000"/>
                <a:gd name="T76" fmla="*/ 0 w 20000"/>
                <a:gd name="T77" fmla="*/ 0 h 20000"/>
                <a:gd name="T78" fmla="*/ 0 w 20000"/>
                <a:gd name="T79" fmla="*/ 0 h 20000"/>
                <a:gd name="T80" fmla="*/ 0 w 20000"/>
                <a:gd name="T81" fmla="*/ 0 h 20000"/>
                <a:gd name="T82" fmla="*/ 0 w 20000"/>
                <a:gd name="T83" fmla="*/ 0 h 20000"/>
                <a:gd name="T84" fmla="*/ 0 w 20000"/>
                <a:gd name="T85" fmla="*/ 0 h 20000"/>
                <a:gd name="T86" fmla="*/ 0 w 20000"/>
                <a:gd name="T87" fmla="*/ 0 h 20000"/>
                <a:gd name="T88" fmla="*/ 0 w 20000"/>
                <a:gd name="T89" fmla="*/ 0 h 20000"/>
                <a:gd name="T90" fmla="*/ 0 w 20000"/>
                <a:gd name="T91" fmla="*/ 0 h 20000"/>
                <a:gd name="T92" fmla="*/ 0 w 20000"/>
                <a:gd name="T93" fmla="*/ 0 h 20000"/>
                <a:gd name="T94" fmla="*/ 0 w 20000"/>
                <a:gd name="T95" fmla="*/ 0 h 20000"/>
                <a:gd name="T96" fmla="*/ 0 w 20000"/>
                <a:gd name="T97" fmla="*/ 0 h 20000"/>
                <a:gd name="T98" fmla="*/ 0 w 20000"/>
                <a:gd name="T99" fmla="*/ 0 h 20000"/>
                <a:gd name="T100" fmla="*/ 0 w 20000"/>
                <a:gd name="T101" fmla="*/ 0 h 20000"/>
                <a:gd name="T102" fmla="*/ 0 w 20000"/>
                <a:gd name="T103" fmla="*/ 0 h 2000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0000"/>
                <a:gd name="T157" fmla="*/ 0 h 20000"/>
                <a:gd name="T158" fmla="*/ 20000 w 20000"/>
                <a:gd name="T159" fmla="*/ 20000 h 2000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0000" h="20000">
                  <a:moveTo>
                    <a:pt x="19973" y="3621"/>
                  </a:moveTo>
                  <a:lnTo>
                    <a:pt x="19098" y="3923"/>
                  </a:lnTo>
                  <a:lnTo>
                    <a:pt x="19098" y="3704"/>
                  </a:lnTo>
                  <a:lnTo>
                    <a:pt x="18912" y="3704"/>
                  </a:lnTo>
                  <a:lnTo>
                    <a:pt x="18912" y="3512"/>
                  </a:lnTo>
                  <a:lnTo>
                    <a:pt x="18700" y="3292"/>
                  </a:lnTo>
                  <a:lnTo>
                    <a:pt x="18515" y="3292"/>
                  </a:lnTo>
                  <a:lnTo>
                    <a:pt x="18302" y="3100"/>
                  </a:lnTo>
                  <a:lnTo>
                    <a:pt x="18117" y="2881"/>
                  </a:lnTo>
                  <a:lnTo>
                    <a:pt x="17905" y="2881"/>
                  </a:lnTo>
                  <a:lnTo>
                    <a:pt x="17905" y="2689"/>
                  </a:lnTo>
                  <a:lnTo>
                    <a:pt x="17507" y="2689"/>
                  </a:lnTo>
                  <a:lnTo>
                    <a:pt x="17321" y="2469"/>
                  </a:lnTo>
                  <a:lnTo>
                    <a:pt x="17109" y="2469"/>
                  </a:lnTo>
                  <a:lnTo>
                    <a:pt x="16923" y="2277"/>
                  </a:lnTo>
                  <a:lnTo>
                    <a:pt x="16711" y="2277"/>
                  </a:lnTo>
                  <a:lnTo>
                    <a:pt x="16525" y="2058"/>
                  </a:lnTo>
                  <a:lnTo>
                    <a:pt x="16313" y="2058"/>
                  </a:lnTo>
                  <a:lnTo>
                    <a:pt x="15915" y="1866"/>
                  </a:lnTo>
                  <a:lnTo>
                    <a:pt x="15729" y="1866"/>
                  </a:lnTo>
                  <a:lnTo>
                    <a:pt x="15517" y="1646"/>
                  </a:lnTo>
                  <a:lnTo>
                    <a:pt x="15119" y="1454"/>
                  </a:lnTo>
                  <a:lnTo>
                    <a:pt x="14934" y="1235"/>
                  </a:lnTo>
                  <a:lnTo>
                    <a:pt x="14536" y="1235"/>
                  </a:lnTo>
                  <a:lnTo>
                    <a:pt x="14138" y="1043"/>
                  </a:lnTo>
                  <a:lnTo>
                    <a:pt x="13342" y="1043"/>
                  </a:lnTo>
                  <a:lnTo>
                    <a:pt x="13130" y="823"/>
                  </a:lnTo>
                  <a:lnTo>
                    <a:pt x="12732" y="823"/>
                  </a:lnTo>
                  <a:lnTo>
                    <a:pt x="12546" y="631"/>
                  </a:lnTo>
                  <a:lnTo>
                    <a:pt x="11936" y="631"/>
                  </a:lnTo>
                  <a:lnTo>
                    <a:pt x="11751" y="412"/>
                  </a:lnTo>
                  <a:lnTo>
                    <a:pt x="11141" y="412"/>
                  </a:lnTo>
                  <a:lnTo>
                    <a:pt x="10955" y="219"/>
                  </a:lnTo>
                  <a:lnTo>
                    <a:pt x="10345" y="219"/>
                  </a:lnTo>
                  <a:lnTo>
                    <a:pt x="10159" y="0"/>
                  </a:lnTo>
                  <a:lnTo>
                    <a:pt x="7162" y="0"/>
                  </a:lnTo>
                  <a:lnTo>
                    <a:pt x="5968" y="219"/>
                  </a:lnTo>
                  <a:lnTo>
                    <a:pt x="5172" y="219"/>
                  </a:lnTo>
                  <a:lnTo>
                    <a:pt x="5172" y="412"/>
                  </a:lnTo>
                  <a:lnTo>
                    <a:pt x="4775" y="631"/>
                  </a:lnTo>
                  <a:lnTo>
                    <a:pt x="4589" y="823"/>
                  </a:lnTo>
                  <a:lnTo>
                    <a:pt x="4377" y="823"/>
                  </a:lnTo>
                  <a:lnTo>
                    <a:pt x="4191" y="1043"/>
                  </a:lnTo>
                  <a:lnTo>
                    <a:pt x="4191" y="1235"/>
                  </a:lnTo>
                  <a:lnTo>
                    <a:pt x="3979" y="1235"/>
                  </a:lnTo>
                  <a:lnTo>
                    <a:pt x="3581" y="1454"/>
                  </a:lnTo>
                  <a:lnTo>
                    <a:pt x="3183" y="1646"/>
                  </a:lnTo>
                  <a:lnTo>
                    <a:pt x="2785" y="1646"/>
                  </a:lnTo>
                  <a:lnTo>
                    <a:pt x="2785" y="1866"/>
                  </a:lnTo>
                  <a:lnTo>
                    <a:pt x="2387" y="1866"/>
                  </a:lnTo>
                  <a:lnTo>
                    <a:pt x="2387" y="2058"/>
                  </a:lnTo>
                  <a:lnTo>
                    <a:pt x="1989" y="2277"/>
                  </a:lnTo>
                  <a:lnTo>
                    <a:pt x="1406" y="2881"/>
                  </a:lnTo>
                  <a:lnTo>
                    <a:pt x="1194" y="2881"/>
                  </a:lnTo>
                  <a:lnTo>
                    <a:pt x="1008" y="3100"/>
                  </a:lnTo>
                  <a:lnTo>
                    <a:pt x="1008" y="3292"/>
                  </a:lnTo>
                  <a:lnTo>
                    <a:pt x="796" y="3292"/>
                  </a:lnTo>
                  <a:lnTo>
                    <a:pt x="610" y="3704"/>
                  </a:lnTo>
                  <a:lnTo>
                    <a:pt x="212" y="4115"/>
                  </a:lnTo>
                  <a:lnTo>
                    <a:pt x="0" y="4115"/>
                  </a:lnTo>
                  <a:lnTo>
                    <a:pt x="0" y="5981"/>
                  </a:lnTo>
                  <a:lnTo>
                    <a:pt x="212" y="5981"/>
                  </a:lnTo>
                  <a:lnTo>
                    <a:pt x="398" y="6173"/>
                  </a:lnTo>
                  <a:lnTo>
                    <a:pt x="398" y="6392"/>
                  </a:lnTo>
                  <a:lnTo>
                    <a:pt x="610" y="6392"/>
                  </a:lnTo>
                  <a:lnTo>
                    <a:pt x="610" y="6584"/>
                  </a:lnTo>
                  <a:lnTo>
                    <a:pt x="1008" y="6584"/>
                  </a:lnTo>
                  <a:lnTo>
                    <a:pt x="1008" y="6804"/>
                  </a:lnTo>
                  <a:lnTo>
                    <a:pt x="1194" y="6804"/>
                  </a:lnTo>
                  <a:lnTo>
                    <a:pt x="1406" y="6996"/>
                  </a:lnTo>
                  <a:lnTo>
                    <a:pt x="1592" y="7215"/>
                  </a:lnTo>
                  <a:lnTo>
                    <a:pt x="1804" y="7407"/>
                  </a:lnTo>
                  <a:lnTo>
                    <a:pt x="1989" y="7407"/>
                  </a:lnTo>
                  <a:lnTo>
                    <a:pt x="2387" y="7627"/>
                  </a:lnTo>
                  <a:lnTo>
                    <a:pt x="2599" y="7819"/>
                  </a:lnTo>
                  <a:lnTo>
                    <a:pt x="2997" y="8038"/>
                  </a:lnTo>
                  <a:lnTo>
                    <a:pt x="3395" y="8038"/>
                  </a:lnTo>
                  <a:lnTo>
                    <a:pt x="3793" y="8230"/>
                  </a:lnTo>
                  <a:lnTo>
                    <a:pt x="4191" y="8230"/>
                  </a:lnTo>
                  <a:lnTo>
                    <a:pt x="4377" y="8450"/>
                  </a:lnTo>
                  <a:lnTo>
                    <a:pt x="4775" y="8450"/>
                  </a:lnTo>
                  <a:lnTo>
                    <a:pt x="4987" y="8642"/>
                  </a:lnTo>
                  <a:lnTo>
                    <a:pt x="5385" y="8642"/>
                  </a:lnTo>
                  <a:lnTo>
                    <a:pt x="5570" y="8861"/>
                  </a:lnTo>
                  <a:lnTo>
                    <a:pt x="7162" y="8861"/>
                  </a:lnTo>
                  <a:lnTo>
                    <a:pt x="7374" y="9053"/>
                  </a:lnTo>
                  <a:lnTo>
                    <a:pt x="8753" y="9053"/>
                  </a:lnTo>
                  <a:lnTo>
                    <a:pt x="8966" y="9273"/>
                  </a:lnTo>
                  <a:lnTo>
                    <a:pt x="11751" y="9273"/>
                  </a:lnTo>
                  <a:lnTo>
                    <a:pt x="11751" y="9053"/>
                  </a:lnTo>
                  <a:lnTo>
                    <a:pt x="12149" y="9053"/>
                  </a:lnTo>
                  <a:lnTo>
                    <a:pt x="12149" y="8861"/>
                  </a:lnTo>
                  <a:lnTo>
                    <a:pt x="12334" y="8861"/>
                  </a:lnTo>
                  <a:lnTo>
                    <a:pt x="12546" y="8642"/>
                  </a:lnTo>
                  <a:lnTo>
                    <a:pt x="12732" y="8642"/>
                  </a:lnTo>
                  <a:lnTo>
                    <a:pt x="12732" y="8450"/>
                  </a:lnTo>
                  <a:lnTo>
                    <a:pt x="13130" y="8038"/>
                  </a:lnTo>
                  <a:lnTo>
                    <a:pt x="13342" y="7627"/>
                  </a:lnTo>
                  <a:lnTo>
                    <a:pt x="13342" y="6584"/>
                  </a:lnTo>
                  <a:lnTo>
                    <a:pt x="13130" y="6392"/>
                  </a:lnTo>
                  <a:lnTo>
                    <a:pt x="12944" y="6392"/>
                  </a:lnTo>
                  <a:lnTo>
                    <a:pt x="12944" y="6173"/>
                  </a:lnTo>
                  <a:lnTo>
                    <a:pt x="12732" y="5981"/>
                  </a:lnTo>
                  <a:lnTo>
                    <a:pt x="12546" y="5981"/>
                  </a:lnTo>
                  <a:lnTo>
                    <a:pt x="12334" y="5761"/>
                  </a:lnTo>
                  <a:lnTo>
                    <a:pt x="11936" y="5761"/>
                  </a:lnTo>
                  <a:lnTo>
                    <a:pt x="11936" y="5569"/>
                  </a:lnTo>
                  <a:lnTo>
                    <a:pt x="10955" y="5569"/>
                  </a:lnTo>
                  <a:lnTo>
                    <a:pt x="10557" y="5350"/>
                  </a:lnTo>
                  <a:lnTo>
                    <a:pt x="9549" y="5350"/>
                  </a:lnTo>
                  <a:lnTo>
                    <a:pt x="9363" y="5158"/>
                  </a:lnTo>
                  <a:lnTo>
                    <a:pt x="6976" y="5158"/>
                  </a:lnTo>
                  <a:lnTo>
                    <a:pt x="6764" y="5350"/>
                  </a:lnTo>
                  <a:lnTo>
                    <a:pt x="6180" y="5350"/>
                  </a:lnTo>
                  <a:lnTo>
                    <a:pt x="5782" y="5569"/>
                  </a:lnTo>
                  <a:lnTo>
                    <a:pt x="5570" y="5761"/>
                  </a:lnTo>
                  <a:lnTo>
                    <a:pt x="4987" y="5761"/>
                  </a:lnTo>
                  <a:lnTo>
                    <a:pt x="4987" y="5981"/>
                  </a:lnTo>
                  <a:lnTo>
                    <a:pt x="4775" y="5981"/>
                  </a:lnTo>
                  <a:lnTo>
                    <a:pt x="4377" y="6392"/>
                  </a:lnTo>
                  <a:lnTo>
                    <a:pt x="4191" y="6392"/>
                  </a:lnTo>
                  <a:lnTo>
                    <a:pt x="3979" y="6584"/>
                  </a:lnTo>
                  <a:lnTo>
                    <a:pt x="3793" y="6584"/>
                  </a:lnTo>
                  <a:lnTo>
                    <a:pt x="3793" y="6804"/>
                  </a:lnTo>
                  <a:lnTo>
                    <a:pt x="3395" y="6804"/>
                  </a:lnTo>
                  <a:lnTo>
                    <a:pt x="3395" y="6996"/>
                  </a:lnTo>
                  <a:lnTo>
                    <a:pt x="3183" y="6996"/>
                  </a:lnTo>
                  <a:lnTo>
                    <a:pt x="3183" y="7215"/>
                  </a:lnTo>
                  <a:lnTo>
                    <a:pt x="2997" y="7215"/>
                  </a:lnTo>
                  <a:lnTo>
                    <a:pt x="2997" y="7407"/>
                  </a:lnTo>
                  <a:lnTo>
                    <a:pt x="2785" y="7407"/>
                  </a:lnTo>
                  <a:lnTo>
                    <a:pt x="2785" y="7627"/>
                  </a:lnTo>
                  <a:lnTo>
                    <a:pt x="2599" y="7627"/>
                  </a:lnTo>
                  <a:lnTo>
                    <a:pt x="2599" y="8038"/>
                  </a:lnTo>
                  <a:lnTo>
                    <a:pt x="2387" y="8038"/>
                  </a:lnTo>
                  <a:lnTo>
                    <a:pt x="2387" y="9684"/>
                  </a:lnTo>
                  <a:lnTo>
                    <a:pt x="2599" y="9684"/>
                  </a:lnTo>
                  <a:lnTo>
                    <a:pt x="2599" y="10288"/>
                  </a:lnTo>
                  <a:lnTo>
                    <a:pt x="2785" y="10288"/>
                  </a:lnTo>
                  <a:lnTo>
                    <a:pt x="2785" y="10508"/>
                  </a:lnTo>
                  <a:lnTo>
                    <a:pt x="2997" y="10508"/>
                  </a:lnTo>
                  <a:lnTo>
                    <a:pt x="2997" y="10700"/>
                  </a:lnTo>
                  <a:lnTo>
                    <a:pt x="3183" y="10919"/>
                  </a:lnTo>
                  <a:lnTo>
                    <a:pt x="3395" y="11111"/>
                  </a:lnTo>
                  <a:lnTo>
                    <a:pt x="3395" y="11331"/>
                  </a:lnTo>
                  <a:lnTo>
                    <a:pt x="3581" y="11331"/>
                  </a:lnTo>
                  <a:lnTo>
                    <a:pt x="3793" y="11523"/>
                  </a:lnTo>
                  <a:lnTo>
                    <a:pt x="3979" y="11742"/>
                  </a:lnTo>
                  <a:lnTo>
                    <a:pt x="4191" y="11934"/>
                  </a:lnTo>
                  <a:lnTo>
                    <a:pt x="4589" y="12346"/>
                  </a:lnTo>
                  <a:lnTo>
                    <a:pt x="4589" y="12565"/>
                  </a:lnTo>
                  <a:lnTo>
                    <a:pt x="4775" y="12757"/>
                  </a:lnTo>
                  <a:lnTo>
                    <a:pt x="4987" y="12757"/>
                  </a:lnTo>
                  <a:lnTo>
                    <a:pt x="4987" y="12977"/>
                  </a:lnTo>
                  <a:lnTo>
                    <a:pt x="5172" y="12977"/>
                  </a:lnTo>
                  <a:lnTo>
                    <a:pt x="5172" y="13169"/>
                  </a:lnTo>
                  <a:lnTo>
                    <a:pt x="5385" y="13169"/>
                  </a:lnTo>
                  <a:lnTo>
                    <a:pt x="5570" y="13388"/>
                  </a:lnTo>
                  <a:lnTo>
                    <a:pt x="5782" y="13388"/>
                  </a:lnTo>
                  <a:lnTo>
                    <a:pt x="5782" y="13580"/>
                  </a:lnTo>
                  <a:lnTo>
                    <a:pt x="5968" y="13580"/>
                  </a:lnTo>
                  <a:lnTo>
                    <a:pt x="6180" y="13800"/>
                  </a:lnTo>
                  <a:lnTo>
                    <a:pt x="11141" y="13800"/>
                  </a:lnTo>
                  <a:lnTo>
                    <a:pt x="11353" y="13580"/>
                  </a:lnTo>
                  <a:lnTo>
                    <a:pt x="11538" y="13580"/>
                  </a:lnTo>
                  <a:lnTo>
                    <a:pt x="11751" y="13388"/>
                  </a:lnTo>
                  <a:lnTo>
                    <a:pt x="11936" y="13388"/>
                  </a:lnTo>
                  <a:lnTo>
                    <a:pt x="12149" y="13169"/>
                  </a:lnTo>
                  <a:lnTo>
                    <a:pt x="12546" y="13169"/>
                  </a:lnTo>
                  <a:lnTo>
                    <a:pt x="12546" y="12757"/>
                  </a:lnTo>
                  <a:lnTo>
                    <a:pt x="12732" y="12565"/>
                  </a:lnTo>
                  <a:lnTo>
                    <a:pt x="12732" y="11934"/>
                  </a:lnTo>
                  <a:lnTo>
                    <a:pt x="12546" y="11742"/>
                  </a:lnTo>
                  <a:lnTo>
                    <a:pt x="12149" y="11742"/>
                  </a:lnTo>
                  <a:lnTo>
                    <a:pt x="11936" y="11523"/>
                  </a:lnTo>
                  <a:lnTo>
                    <a:pt x="11751" y="11523"/>
                  </a:lnTo>
                  <a:lnTo>
                    <a:pt x="11353" y="11331"/>
                  </a:lnTo>
                  <a:lnTo>
                    <a:pt x="11141" y="11111"/>
                  </a:lnTo>
                  <a:lnTo>
                    <a:pt x="10743" y="11111"/>
                  </a:lnTo>
                  <a:lnTo>
                    <a:pt x="10557" y="10919"/>
                  </a:lnTo>
                  <a:lnTo>
                    <a:pt x="8170" y="10919"/>
                  </a:lnTo>
                  <a:lnTo>
                    <a:pt x="8170" y="11111"/>
                  </a:lnTo>
                  <a:lnTo>
                    <a:pt x="7772" y="11111"/>
                  </a:lnTo>
                  <a:lnTo>
                    <a:pt x="7560" y="11331"/>
                  </a:lnTo>
                  <a:lnTo>
                    <a:pt x="7374" y="11331"/>
                  </a:lnTo>
                  <a:lnTo>
                    <a:pt x="7374" y="11523"/>
                  </a:lnTo>
                  <a:lnTo>
                    <a:pt x="6976" y="11523"/>
                  </a:lnTo>
                  <a:lnTo>
                    <a:pt x="6976" y="11742"/>
                  </a:lnTo>
                  <a:lnTo>
                    <a:pt x="6764" y="11742"/>
                  </a:lnTo>
                  <a:lnTo>
                    <a:pt x="6764" y="11934"/>
                  </a:lnTo>
                  <a:lnTo>
                    <a:pt x="6578" y="12154"/>
                  </a:lnTo>
                  <a:lnTo>
                    <a:pt x="6578" y="15638"/>
                  </a:lnTo>
                  <a:lnTo>
                    <a:pt x="6764" y="15638"/>
                  </a:lnTo>
                  <a:lnTo>
                    <a:pt x="6764" y="15857"/>
                  </a:lnTo>
                  <a:lnTo>
                    <a:pt x="6976" y="15857"/>
                  </a:lnTo>
                  <a:lnTo>
                    <a:pt x="6976" y="16269"/>
                  </a:lnTo>
                  <a:lnTo>
                    <a:pt x="7162" y="16269"/>
                  </a:lnTo>
                  <a:lnTo>
                    <a:pt x="7162" y="16461"/>
                  </a:lnTo>
                  <a:lnTo>
                    <a:pt x="7374" y="16680"/>
                  </a:lnTo>
                  <a:lnTo>
                    <a:pt x="7560" y="16680"/>
                  </a:lnTo>
                  <a:lnTo>
                    <a:pt x="7560" y="16872"/>
                  </a:lnTo>
                  <a:lnTo>
                    <a:pt x="7772" y="16872"/>
                  </a:lnTo>
                  <a:lnTo>
                    <a:pt x="7772" y="17092"/>
                  </a:lnTo>
                  <a:lnTo>
                    <a:pt x="7958" y="17092"/>
                  </a:lnTo>
                  <a:lnTo>
                    <a:pt x="8170" y="17284"/>
                  </a:lnTo>
                  <a:lnTo>
                    <a:pt x="8355" y="17284"/>
                  </a:lnTo>
                  <a:lnTo>
                    <a:pt x="8355" y="17503"/>
                  </a:lnTo>
                  <a:lnTo>
                    <a:pt x="8568" y="17503"/>
                  </a:lnTo>
                  <a:lnTo>
                    <a:pt x="8568" y="17695"/>
                  </a:lnTo>
                  <a:lnTo>
                    <a:pt x="8753" y="17695"/>
                  </a:lnTo>
                  <a:lnTo>
                    <a:pt x="8966" y="17915"/>
                  </a:lnTo>
                  <a:lnTo>
                    <a:pt x="9363" y="18107"/>
                  </a:lnTo>
                  <a:lnTo>
                    <a:pt x="9761" y="18107"/>
                  </a:lnTo>
                  <a:lnTo>
                    <a:pt x="10159" y="18326"/>
                  </a:lnTo>
                  <a:lnTo>
                    <a:pt x="10743" y="18326"/>
                  </a:lnTo>
                  <a:lnTo>
                    <a:pt x="10955" y="18107"/>
                  </a:lnTo>
                  <a:lnTo>
                    <a:pt x="11141" y="18107"/>
                  </a:lnTo>
                  <a:lnTo>
                    <a:pt x="11353" y="17915"/>
                  </a:lnTo>
                  <a:lnTo>
                    <a:pt x="11936" y="17915"/>
                  </a:lnTo>
                  <a:lnTo>
                    <a:pt x="11936" y="17695"/>
                  </a:lnTo>
                  <a:lnTo>
                    <a:pt x="12546" y="17695"/>
                  </a:lnTo>
                  <a:lnTo>
                    <a:pt x="12732" y="17503"/>
                  </a:lnTo>
                  <a:lnTo>
                    <a:pt x="12732" y="17284"/>
                  </a:lnTo>
                  <a:lnTo>
                    <a:pt x="12944" y="17284"/>
                  </a:lnTo>
                  <a:lnTo>
                    <a:pt x="12944" y="17092"/>
                  </a:lnTo>
                  <a:lnTo>
                    <a:pt x="13130" y="16872"/>
                  </a:lnTo>
                  <a:lnTo>
                    <a:pt x="13130" y="16680"/>
                  </a:lnTo>
                  <a:lnTo>
                    <a:pt x="12944" y="16461"/>
                  </a:lnTo>
                  <a:lnTo>
                    <a:pt x="12732" y="16269"/>
                  </a:lnTo>
                  <a:lnTo>
                    <a:pt x="12334" y="16269"/>
                  </a:lnTo>
                  <a:lnTo>
                    <a:pt x="12149" y="16049"/>
                  </a:lnTo>
                  <a:lnTo>
                    <a:pt x="11936" y="16049"/>
                  </a:lnTo>
                  <a:lnTo>
                    <a:pt x="11936" y="15857"/>
                  </a:lnTo>
                  <a:lnTo>
                    <a:pt x="11141" y="15857"/>
                  </a:lnTo>
                  <a:lnTo>
                    <a:pt x="11141" y="16049"/>
                  </a:lnTo>
                  <a:lnTo>
                    <a:pt x="10557" y="16049"/>
                  </a:lnTo>
                  <a:lnTo>
                    <a:pt x="10345" y="16269"/>
                  </a:lnTo>
                  <a:lnTo>
                    <a:pt x="9947" y="16269"/>
                  </a:lnTo>
                  <a:lnTo>
                    <a:pt x="9761" y="16461"/>
                  </a:lnTo>
                  <a:lnTo>
                    <a:pt x="9549" y="16461"/>
                  </a:lnTo>
                  <a:lnTo>
                    <a:pt x="9363" y="16680"/>
                  </a:lnTo>
                  <a:lnTo>
                    <a:pt x="9363" y="17092"/>
                  </a:lnTo>
                  <a:lnTo>
                    <a:pt x="9151" y="17284"/>
                  </a:lnTo>
                  <a:lnTo>
                    <a:pt x="9151" y="18326"/>
                  </a:lnTo>
                  <a:lnTo>
                    <a:pt x="9363" y="18326"/>
                  </a:lnTo>
                  <a:lnTo>
                    <a:pt x="9363" y="18738"/>
                  </a:lnTo>
                  <a:lnTo>
                    <a:pt x="9549" y="18930"/>
                  </a:lnTo>
                  <a:lnTo>
                    <a:pt x="9549" y="19150"/>
                  </a:lnTo>
                  <a:lnTo>
                    <a:pt x="9761" y="19150"/>
                  </a:lnTo>
                  <a:lnTo>
                    <a:pt x="9761" y="19561"/>
                  </a:lnTo>
                  <a:lnTo>
                    <a:pt x="10159" y="19561"/>
                  </a:lnTo>
                  <a:lnTo>
                    <a:pt x="10159" y="19753"/>
                  </a:lnTo>
                  <a:lnTo>
                    <a:pt x="12149" y="19753"/>
                  </a:lnTo>
                  <a:lnTo>
                    <a:pt x="12334" y="19973"/>
                  </a:lnTo>
                  <a:lnTo>
                    <a:pt x="12944" y="19973"/>
                  </a:lnTo>
                  <a:lnTo>
                    <a:pt x="12944" y="19753"/>
                  </a:lnTo>
                  <a:lnTo>
                    <a:pt x="13342" y="19753"/>
                  </a:lnTo>
                  <a:lnTo>
                    <a:pt x="13342" y="19561"/>
                  </a:lnTo>
                  <a:lnTo>
                    <a:pt x="13528" y="19561"/>
                  </a:lnTo>
                  <a:lnTo>
                    <a:pt x="13528" y="19342"/>
                  </a:lnTo>
                  <a:lnTo>
                    <a:pt x="13740" y="19342"/>
                  </a:lnTo>
                </a:path>
              </a:pathLst>
            </a:custGeom>
            <a:noFill/>
            <a:ln w="25400">
              <a:solidFill>
                <a:srgbClr val="000080"/>
              </a:solidFill>
              <a:round/>
              <a:headEnd type="non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  <p:sp>
          <p:nvSpPr>
            <p:cNvPr id="68623" name="Line 84"/>
            <p:cNvSpPr>
              <a:spLocks noChangeShapeType="1"/>
            </p:cNvSpPr>
            <p:nvPr/>
          </p:nvSpPr>
          <p:spPr bwMode="auto">
            <a:xfrm rot="313848" flipH="1">
              <a:off x="3168" y="5769"/>
              <a:ext cx="286" cy="28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 type="triangle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4" name="Arc 85"/>
            <p:cNvSpPr>
              <a:spLocks/>
            </p:cNvSpPr>
            <p:nvPr/>
          </p:nvSpPr>
          <p:spPr bwMode="auto">
            <a:xfrm>
              <a:off x="3075" y="6006"/>
              <a:ext cx="115" cy="11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372" tIns="45686" rIns="91372" bIns="45686"/>
            <a:lstStyle/>
            <a:p>
              <a:endParaRPr lang="ru-RU"/>
            </a:p>
          </p:txBody>
        </p:sp>
      </p:grpSp>
      <p:sp>
        <p:nvSpPr>
          <p:cNvPr id="68619" name="Прямоугольник 184"/>
          <p:cNvSpPr>
            <a:spLocks noChangeArrowheads="1"/>
          </p:cNvSpPr>
          <p:nvPr/>
        </p:nvSpPr>
        <p:spPr bwMode="auto">
          <a:xfrm>
            <a:off x="5435600" y="3937000"/>
            <a:ext cx="658813" cy="2555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4747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39775" indent="-280988" defTabSz="14747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39825" indent="-227013" defTabSz="14747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7025" indent="-227013" defTabSz="147478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1050" indent="-223838" defTabSz="147478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08250" indent="-223838" defTabSz="1474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65450" indent="-223838" defTabSz="1474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2650" indent="-223838" defTabSz="1474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79850" indent="-223838" defTabSz="14747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СОЧИ</a:t>
            </a:r>
          </a:p>
        </p:txBody>
      </p:sp>
      <p:sp>
        <p:nvSpPr>
          <p:cNvPr id="68620" name="Text Box 179"/>
          <p:cNvSpPr txBox="1">
            <a:spLocks noChangeArrowheads="1"/>
          </p:cNvSpPr>
          <p:nvPr/>
        </p:nvSpPr>
        <p:spPr bwMode="auto">
          <a:xfrm>
            <a:off x="6875463" y="6021388"/>
            <a:ext cx="2222500" cy="790575"/>
          </a:xfrm>
          <a:prstGeom prst="rect">
            <a:avLst/>
          </a:prstGeom>
          <a:solidFill>
            <a:srgbClr val="FFFF00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lIns="25694" tIns="25694" rIns="25694" bIns="25694">
            <a:spAutoFit/>
          </a:bodyPr>
          <a:lstStyle>
            <a:lvl1pPr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530225" indent="-203200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815975" indent="-163513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143000" indent="-163513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470025" indent="-163513" defTabSz="91281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1927225" indent="-163513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384425" indent="-163513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2841625" indent="-163513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298825" indent="-163513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>
                <a:latin typeface="Times New Roman" pitchFamily="18" charset="0"/>
                <a:cs typeface="Times New Roman" pitchFamily="18" charset="0"/>
              </a:rPr>
              <a:t>В зону ЧС могут попасть могут  попасть: 104 населенных пункта, количество населения 497806 чел. , 464СЗО,  48 ПОО,1336.ТП.</a:t>
            </a:r>
          </a:p>
        </p:txBody>
      </p:sp>
      <p:sp>
        <p:nvSpPr>
          <p:cNvPr id="68621" name="Oval 344"/>
          <p:cNvSpPr>
            <a:spLocks noChangeArrowheads="1"/>
          </p:cNvSpPr>
          <p:nvPr/>
        </p:nvSpPr>
        <p:spPr bwMode="auto">
          <a:xfrm rot="2676702">
            <a:off x="425698" y="3435846"/>
            <a:ext cx="4665663" cy="1190625"/>
          </a:xfrm>
          <a:prstGeom prst="ellips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5099" tIns="32546" rIns="65099" bIns="32546" anchor="ctr"/>
          <a:lstStyle>
            <a:lvl1pPr defTabSz="6524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524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140"/>
            <a:ext cx="9132749" cy="6276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12"/>
          <p:cNvSpPr txBox="1">
            <a:spLocks noChangeArrowheads="1"/>
          </p:cNvSpPr>
          <p:nvPr/>
        </p:nvSpPr>
        <p:spPr bwMode="auto">
          <a:xfrm>
            <a:off x="0" y="-41501"/>
            <a:ext cx="9144000" cy="672641"/>
          </a:xfrm>
          <a:prstGeom prst="rect">
            <a:avLst/>
          </a:prstGeom>
          <a:solidFill>
            <a:srgbClr val="204D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855" tIns="38928" rIns="77855" bIns="38928" anchor="ctr"/>
          <a:lstStyle>
            <a:defPPr>
              <a:defRPr lang="ru-RU"/>
            </a:defPPr>
            <a:lvl1pPr algn="ctr" defTabSz="1340902" fontAlgn="base">
              <a:spcBef>
                <a:spcPct val="0"/>
              </a:spcBef>
              <a:spcAft>
                <a:spcPct val="0"/>
              </a:spcAft>
              <a:defRPr sz="2000" cap="all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defRPr>
            </a:lvl1pPr>
            <a:lvl2pPr marL="680644" defTabSz="1361287">
              <a:defRPr sz="2700">
                <a:solidFill>
                  <a:schemeClr val="lt1"/>
                </a:solidFill>
              </a:defRPr>
            </a:lvl2pPr>
            <a:lvl3pPr marL="1361287" defTabSz="1361287">
              <a:defRPr sz="2700">
                <a:solidFill>
                  <a:schemeClr val="lt1"/>
                </a:solidFill>
              </a:defRPr>
            </a:lvl3pPr>
            <a:lvl4pPr marL="2041933" defTabSz="1361287">
              <a:defRPr sz="2700">
                <a:solidFill>
                  <a:schemeClr val="lt1"/>
                </a:solidFill>
              </a:defRPr>
            </a:lvl4pPr>
            <a:lvl5pPr marL="2722575" defTabSz="1361287">
              <a:defRPr sz="2700">
                <a:solidFill>
                  <a:schemeClr val="lt1"/>
                </a:solidFill>
              </a:defRPr>
            </a:lvl5pPr>
            <a:lvl6pPr marL="3403223" defTabSz="1361287">
              <a:defRPr sz="2700">
                <a:solidFill>
                  <a:schemeClr val="lt1"/>
                </a:solidFill>
              </a:defRPr>
            </a:lvl6pPr>
            <a:lvl7pPr marL="4083865" defTabSz="1361287">
              <a:defRPr sz="2700">
                <a:solidFill>
                  <a:schemeClr val="lt1"/>
                </a:solidFill>
              </a:defRPr>
            </a:lvl7pPr>
            <a:lvl8pPr marL="4764511" defTabSz="1361287">
              <a:defRPr sz="2700">
                <a:solidFill>
                  <a:schemeClr val="lt1"/>
                </a:solidFill>
              </a:defRPr>
            </a:lvl8pPr>
            <a:lvl9pPr marL="5445153" defTabSz="1361287">
              <a:defRPr sz="2700">
                <a:solidFill>
                  <a:schemeClr val="lt1"/>
                </a:solidFill>
              </a:defRPr>
            </a:lvl9pPr>
          </a:lstStyle>
          <a:p>
            <a:r>
              <a:rPr lang="ru-RU" dirty="0"/>
              <a:t>ФОРМИРОВАНИЕ СМЕРЧЕЙ НА ТЕРРИТОРИИ МО г. СОЧИ КРАСНОДАРСКОГО КРАЯ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1960" y="3121001"/>
            <a:ext cx="1368152" cy="295136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lIns="78922" tIns="39461" rIns="78922" bIns="39461" rtlCol="0">
            <a:spAutoFit/>
          </a:bodyPr>
          <a:lstStyle>
            <a:defPPr>
              <a:defRPr lang="ru-RU"/>
            </a:defPPr>
            <a:lvl1pPr algn="ctr">
              <a:defRPr sz="7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400" dirty="0"/>
              <a:t>Сочи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0" y="5579934"/>
            <a:ext cx="2528280" cy="1263829"/>
            <a:chOff x="6428209" y="4993020"/>
            <a:chExt cx="2608288" cy="707551"/>
          </a:xfrm>
        </p:grpSpPr>
        <p:sp>
          <p:nvSpPr>
            <p:cNvPr id="23" name="Text Box 830"/>
            <p:cNvSpPr txBox="1">
              <a:spLocks noChangeArrowheads="1"/>
            </p:cNvSpPr>
            <p:nvPr/>
          </p:nvSpPr>
          <p:spPr bwMode="auto">
            <a:xfrm>
              <a:off x="6428209" y="5235012"/>
              <a:ext cx="2608287" cy="46555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1541" tIns="30770" rIns="61541" bIns="30770">
              <a:spAutoFit/>
            </a:bodyPr>
            <a:lstStyle>
              <a:lvl1pPr defTabSz="61595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6159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61595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61595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61595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615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615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615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6159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defTabSz="854933"/>
              <a:r>
                <a:rPr lang="ru-RU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Населенных пунктов – 104 </a:t>
              </a:r>
              <a:r>
                <a:rPr lang="ru-RU" sz="1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шт</a:t>
              </a: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ru-RU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 defTabSz="854933"/>
              <a:r>
                <a:rPr lang="ru-RU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количество домов – 50 362 шт., </a:t>
              </a:r>
              <a:endParaRPr 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 defTabSz="854933"/>
              <a:r>
                <a:rPr lang="ru-RU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население </a:t>
              </a: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ru-RU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497 806 человек, </a:t>
              </a:r>
            </a:p>
            <a:p>
              <a:pPr algn="just" defTabSz="854933"/>
              <a:r>
                <a:rPr lang="ru-RU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СЗО - 464, </a:t>
              </a:r>
            </a:p>
            <a:p>
              <a:pPr algn="just" defTabSz="854933"/>
              <a:r>
                <a:rPr lang="ru-RU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ПОО </a:t>
              </a:r>
              <a:r>
                <a: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48.</a:t>
              </a:r>
            </a:p>
          </p:txBody>
        </p:sp>
        <p:sp>
          <p:nvSpPr>
            <p:cNvPr id="24" name="Rectangle 84"/>
            <p:cNvSpPr>
              <a:spLocks noChangeArrowheads="1"/>
            </p:cNvSpPr>
            <p:nvPr/>
          </p:nvSpPr>
          <p:spPr bwMode="auto">
            <a:xfrm>
              <a:off x="6428209" y="4993020"/>
              <a:ext cx="2608288" cy="246198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  <a:effectLst/>
          </p:spPr>
          <p:txBody>
            <a:bodyPr wrap="square" lIns="62160" tIns="31079" rIns="62160" bIns="31079">
              <a:spAutoFit/>
            </a:bodyPr>
            <a:lstStyle/>
            <a:p>
              <a:pPr algn="ctr" defTabSz="622300" eaLnBrk="0" hangingPunct="0"/>
              <a:r>
                <a:rPr lang="ru-RU" sz="12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Справочная информация</a:t>
              </a:r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728" y="692696"/>
            <a:ext cx="3685037" cy="222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7006826" y="795211"/>
            <a:ext cx="830313" cy="138499"/>
          </a:xfrm>
          <a:prstGeom prst="rect">
            <a:avLst/>
          </a:prstGeom>
          <a:solidFill>
            <a:schemeClr val="accent6">
              <a:alpha val="81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1270000" eaLnBrk="0" hangingPunct="0"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270000" eaLnBrk="0" hangingPunct="0"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270000" eaLnBrk="0" hangingPunct="0"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270000" eaLnBrk="0" hangingPunct="0"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270000" eaLnBrk="0" hangingPunct="0"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2700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2700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2700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2700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900" dirty="0"/>
              <a:t>Карта высот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97152"/>
            <a:ext cx="2464904" cy="19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/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 Box 830"/>
          <p:cNvSpPr txBox="1">
            <a:spLocks noChangeArrowheads="1"/>
          </p:cNvSpPr>
          <p:nvPr/>
        </p:nvSpPr>
        <p:spPr bwMode="auto">
          <a:xfrm>
            <a:off x="1" y="4541634"/>
            <a:ext cx="2528279" cy="67769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1541" tIns="30770" rIns="61541" bIns="30770">
            <a:spAutoFit/>
          </a:bodyPr>
          <a:lstStyle>
            <a:lvl1pPr defTabSz="615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854933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судов: 247, в порту – 247, под груз. операциями – 0</a:t>
            </a:r>
          </a:p>
          <a:p>
            <a:pPr algn="just" defTabSz="854933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АСГ: ЛРН «НМС-38», БК «Руслан» - готовность 30 мин.  </a:t>
            </a:r>
          </a:p>
        </p:txBody>
      </p:sp>
    </p:spTree>
    <p:extLst>
      <p:ext uri="{BB962C8B-B14F-4D97-AF65-F5344CB8AC3E}">
        <p14:creationId xmlns:p14="http://schemas.microsoft.com/office/powerpoint/2010/main" val="3688314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134</Words>
  <Application>Microsoft Office PowerPoint</Application>
  <PresentationFormat>Экран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ods</dc:creator>
  <cp:lastModifiedBy>ARM_9</cp:lastModifiedBy>
  <cp:revision>144</cp:revision>
  <cp:lastPrinted>2019-05-20T15:20:52Z</cp:lastPrinted>
  <dcterms:created xsi:type="dcterms:W3CDTF">2019-03-19T10:20:40Z</dcterms:created>
  <dcterms:modified xsi:type="dcterms:W3CDTF">2024-03-25T10:55:20Z</dcterms:modified>
</cp:coreProperties>
</file>