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2772" y="718870"/>
            <a:ext cx="9131228" cy="6148127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25-26.03.2024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32240" y="2004268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78895"/>
              </p:ext>
            </p:extLst>
          </p:nvPr>
        </p:nvGraphicFramePr>
        <p:xfrm>
          <a:off x="17636" y="5827300"/>
          <a:ext cx="3059832" cy="102852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МО Каневской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25111"/>
              </p:ext>
            </p:extLst>
          </p:nvPr>
        </p:nvGraphicFramePr>
        <p:xfrm>
          <a:off x="6036862" y="5827300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Freeform 257"/>
          <p:cNvSpPr>
            <a:spLocks/>
          </p:cNvSpPr>
          <p:nvPr/>
        </p:nvSpPr>
        <p:spPr bwMode="auto">
          <a:xfrm rot="21334256">
            <a:off x="3412967" y="2139738"/>
            <a:ext cx="1309647" cy="86286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" name="Rectangle 670"/>
          <p:cNvSpPr>
            <a:spLocks noChangeArrowheads="1"/>
          </p:cNvSpPr>
          <p:nvPr/>
        </p:nvSpPr>
        <p:spPr bwMode="auto">
          <a:xfrm>
            <a:off x="3634820" y="2470841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" y="1060963"/>
            <a:ext cx="2820248" cy="188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7222"/>
            <a:ext cx="2388655" cy="1525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8933</TotalTime>
  <Words>679</Words>
  <Application>Microsoft Office PowerPoint</Application>
  <PresentationFormat>Экран (4:3)</PresentationFormat>
  <Paragraphs>107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1300</cp:revision>
  <cp:lastPrinted>2023-08-24T02:55:12Z</cp:lastPrinted>
  <dcterms:created xsi:type="dcterms:W3CDTF">2020-10-14T14:17:55Z</dcterms:created>
  <dcterms:modified xsi:type="dcterms:W3CDTF">2024-03-25T13:55:39Z</dcterms:modified>
</cp:coreProperties>
</file>