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1" r:id="rId2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46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50474" cy="498395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140" y="4"/>
            <a:ext cx="2950473" cy="498395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3961"/>
            <a:ext cx="5445442" cy="3912564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0944"/>
            <a:ext cx="2950474" cy="49839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140" y="9440944"/>
            <a:ext cx="2950473" cy="49839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4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" y="1808714"/>
            <a:ext cx="12171660" cy="50376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" y="976998"/>
            <a:ext cx="2883406" cy="1580291"/>
          </a:xfrm>
          <a:prstGeom prst="rect">
            <a:avLst/>
          </a:prstGeom>
        </p:spPr>
      </p:pic>
      <p:pic>
        <p:nvPicPr>
          <p:cNvPr id="487" name="Рисунок 4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0" y="2778858"/>
            <a:ext cx="2602815" cy="1609561"/>
          </a:xfrm>
          <a:prstGeom prst="rect">
            <a:avLst/>
          </a:prstGeom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428808"/>
              </p:ext>
            </p:extLst>
          </p:nvPr>
        </p:nvGraphicFramePr>
        <p:xfrm>
          <a:off x="2925454" y="740503"/>
          <a:ext cx="9161955" cy="111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6527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04202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557786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х. </a:t>
                      </a:r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Трудобеликовский</a:t>
                      </a:r>
                      <a:endParaRPr lang="ru-RU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3340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9580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0/46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3340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9580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0/46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Х. ТРУДОБЕЛИКОВСКИЙ КРАСНОАРМЕЙСКОГО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20.02.2024)</a:t>
            </a:r>
            <a:endParaRPr lang="ru-RU" alt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1062192" y="3604866"/>
            <a:ext cx="1387550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х. </a:t>
            </a:r>
            <a:r>
              <a:rPr lang="ru-RU" altLang="ru-RU" sz="9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Трудобеликовский</a:t>
            </a:r>
            <a:endParaRPr lang="ru-RU" alt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0" name="Прямая со стрелкой 439"/>
          <p:cNvCxnSpPr>
            <a:cxnSpLocks/>
          </p:cNvCxnSpPr>
          <p:nvPr/>
        </p:nvCxnSpPr>
        <p:spPr>
          <a:xfrm flipH="1" flipV="1">
            <a:off x="7315200" y="5353882"/>
            <a:ext cx="843472" cy="349073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54"/>
          <p:cNvSpPr txBox="1"/>
          <p:nvPr/>
        </p:nvSpPr>
        <p:spPr>
          <a:xfrm rot="1324853">
            <a:off x="6853983" y="5026538"/>
            <a:ext cx="2039670" cy="53429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Протока</a:t>
            </a: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8" name="Рисунок 4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0" y="2808585"/>
            <a:ext cx="294928" cy="1582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2" name="Прямоугольник 481"/>
          <p:cNvSpPr/>
          <p:nvPr/>
        </p:nvSpPr>
        <p:spPr>
          <a:xfrm>
            <a:off x="5282377" y="2303970"/>
            <a:ext cx="1717075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Трудобеликовский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0" name="Таблица 4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04041"/>
              </p:ext>
            </p:extLst>
          </p:nvPr>
        </p:nvGraphicFramePr>
        <p:xfrm>
          <a:off x="10381980" y="2235915"/>
          <a:ext cx="1717074" cy="365760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72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1" name="Прямоугольник 420"/>
          <p:cNvSpPr/>
          <p:nvPr/>
        </p:nvSpPr>
        <p:spPr bwMode="auto">
          <a:xfrm>
            <a:off x="6956976" y="44093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Прямоугольник 421"/>
          <p:cNvSpPr/>
          <p:nvPr/>
        </p:nvSpPr>
        <p:spPr bwMode="auto">
          <a:xfrm>
            <a:off x="7109376" y="45617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Прямоугольник 422"/>
          <p:cNvSpPr/>
          <p:nvPr/>
        </p:nvSpPr>
        <p:spPr bwMode="auto">
          <a:xfrm>
            <a:off x="7026364" y="453636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Прямоугольник 423"/>
          <p:cNvSpPr/>
          <p:nvPr/>
        </p:nvSpPr>
        <p:spPr bwMode="auto">
          <a:xfrm>
            <a:off x="7109376" y="45617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Прямоугольник 424"/>
          <p:cNvSpPr/>
          <p:nvPr/>
        </p:nvSpPr>
        <p:spPr bwMode="auto">
          <a:xfrm>
            <a:off x="726177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7178764" y="468876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Прямоугольник 429"/>
          <p:cNvSpPr/>
          <p:nvPr/>
        </p:nvSpPr>
        <p:spPr bwMode="auto">
          <a:xfrm>
            <a:off x="6842668" y="458553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Прямоугольник 432"/>
          <p:cNvSpPr/>
          <p:nvPr/>
        </p:nvSpPr>
        <p:spPr bwMode="auto">
          <a:xfrm>
            <a:off x="726177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Прямоугольник 435"/>
          <p:cNvSpPr/>
          <p:nvPr/>
        </p:nvSpPr>
        <p:spPr bwMode="auto">
          <a:xfrm>
            <a:off x="7061559" y="465513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Прямоугольник 438"/>
          <p:cNvSpPr/>
          <p:nvPr/>
        </p:nvSpPr>
        <p:spPr bwMode="auto">
          <a:xfrm>
            <a:off x="7261776" y="4624321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Прямоугольник 442"/>
          <p:cNvSpPr/>
          <p:nvPr/>
        </p:nvSpPr>
        <p:spPr bwMode="auto">
          <a:xfrm>
            <a:off x="7261776" y="47141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Прямоугольник 443"/>
          <p:cNvSpPr/>
          <p:nvPr/>
        </p:nvSpPr>
        <p:spPr bwMode="auto">
          <a:xfrm>
            <a:off x="7090656" y="445248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Прямоугольник 444"/>
          <p:cNvSpPr/>
          <p:nvPr/>
        </p:nvSpPr>
        <p:spPr bwMode="auto">
          <a:xfrm>
            <a:off x="6764441" y="457322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Прямоугольник 445"/>
          <p:cNvSpPr/>
          <p:nvPr/>
        </p:nvSpPr>
        <p:spPr bwMode="auto">
          <a:xfrm>
            <a:off x="7394123" y="462237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Прямоугольник 447"/>
          <p:cNvSpPr/>
          <p:nvPr/>
        </p:nvSpPr>
        <p:spPr bwMode="auto">
          <a:xfrm>
            <a:off x="6977256" y="46035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" name="Прямоугольник 462"/>
          <p:cNvSpPr/>
          <p:nvPr/>
        </p:nvSpPr>
        <p:spPr bwMode="auto">
          <a:xfrm>
            <a:off x="7327132" y="456092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4" name="Прямоугольник 463"/>
          <p:cNvSpPr/>
          <p:nvPr/>
        </p:nvSpPr>
        <p:spPr bwMode="auto">
          <a:xfrm>
            <a:off x="7414176" y="454665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5" name="Прямоугольник 464"/>
          <p:cNvSpPr/>
          <p:nvPr/>
        </p:nvSpPr>
        <p:spPr bwMode="auto">
          <a:xfrm>
            <a:off x="7276165" y="447104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" name="Прямоугольник 465"/>
          <p:cNvSpPr/>
          <p:nvPr/>
        </p:nvSpPr>
        <p:spPr bwMode="auto">
          <a:xfrm>
            <a:off x="7203581" y="44454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7" name="Прямоугольник 466"/>
          <p:cNvSpPr/>
          <p:nvPr/>
        </p:nvSpPr>
        <p:spPr bwMode="auto">
          <a:xfrm>
            <a:off x="6723598" y="424262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" name="Прямоугольник 467"/>
          <p:cNvSpPr/>
          <p:nvPr/>
        </p:nvSpPr>
        <p:spPr bwMode="auto">
          <a:xfrm>
            <a:off x="6875998" y="439502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9" name="Прямоугольник 468"/>
          <p:cNvSpPr/>
          <p:nvPr/>
        </p:nvSpPr>
        <p:spPr bwMode="auto">
          <a:xfrm>
            <a:off x="6792986" y="436966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0" name="Прямоугольник 469"/>
          <p:cNvSpPr/>
          <p:nvPr/>
        </p:nvSpPr>
        <p:spPr bwMode="auto">
          <a:xfrm>
            <a:off x="6942489" y="431222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" name="Прямоугольник 470"/>
          <p:cNvSpPr/>
          <p:nvPr/>
        </p:nvSpPr>
        <p:spPr bwMode="auto">
          <a:xfrm>
            <a:off x="6858186" y="426060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2" name="Прямоугольник 471"/>
          <p:cNvSpPr/>
          <p:nvPr/>
        </p:nvSpPr>
        <p:spPr bwMode="auto">
          <a:xfrm>
            <a:off x="7174732" y="452311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3" name="Прямоугольник 472"/>
          <p:cNvSpPr/>
          <p:nvPr/>
        </p:nvSpPr>
        <p:spPr bwMode="auto">
          <a:xfrm>
            <a:off x="7178764" y="461256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4" name="Прямоугольник 473"/>
          <p:cNvSpPr/>
          <p:nvPr/>
        </p:nvSpPr>
        <p:spPr bwMode="auto">
          <a:xfrm>
            <a:off x="7243056" y="452867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5" name="Прямоугольник 474"/>
          <p:cNvSpPr/>
          <p:nvPr/>
        </p:nvSpPr>
        <p:spPr bwMode="auto">
          <a:xfrm>
            <a:off x="7028398" y="44712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6" name="Прямоугольник 475"/>
          <p:cNvSpPr/>
          <p:nvPr/>
        </p:nvSpPr>
        <p:spPr bwMode="auto">
          <a:xfrm>
            <a:off x="7094889" y="438841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7" name="Прямоугольник 476"/>
          <p:cNvSpPr/>
          <p:nvPr/>
        </p:nvSpPr>
        <p:spPr bwMode="auto">
          <a:xfrm>
            <a:off x="6866468" y="450455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0" name="Прямоугольник 479"/>
          <p:cNvSpPr/>
          <p:nvPr/>
        </p:nvSpPr>
        <p:spPr bwMode="auto">
          <a:xfrm>
            <a:off x="6783456" y="447920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6" name="Прямоугольник 485"/>
          <p:cNvSpPr/>
          <p:nvPr/>
        </p:nvSpPr>
        <p:spPr bwMode="auto">
          <a:xfrm>
            <a:off x="6904572" y="464743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" name="Rectangle 152"/>
          <p:cNvSpPr>
            <a:spLocks noChangeArrowheads="1"/>
          </p:cNvSpPr>
          <p:nvPr/>
        </p:nvSpPr>
        <p:spPr bwMode="auto">
          <a:xfrm>
            <a:off x="10454066" y="630766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r>
              <a:rPr lang="ru-RU" altLang="ru-RU" sz="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АРМ № 9</a:t>
            </a:r>
            <a:endParaRPr lang="ru-RU" alt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21.02.2024 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А.Ю. Годлевская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sp>
        <p:nvSpPr>
          <p:cNvPr id="483" name="Прямоугольник 482"/>
          <p:cNvSpPr/>
          <p:nvPr/>
        </p:nvSpPr>
        <p:spPr bwMode="auto">
          <a:xfrm>
            <a:off x="6703455" y="4312984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9" name="Прямоугольник 488"/>
          <p:cNvSpPr/>
          <p:nvPr/>
        </p:nvSpPr>
        <p:spPr bwMode="auto">
          <a:xfrm>
            <a:off x="7018872" y="435214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0" name="Прямоугольник 489"/>
          <p:cNvSpPr/>
          <p:nvPr/>
        </p:nvSpPr>
        <p:spPr bwMode="auto">
          <a:xfrm>
            <a:off x="7028398" y="425689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" name="Прямоугольник 490"/>
          <p:cNvSpPr/>
          <p:nvPr/>
        </p:nvSpPr>
        <p:spPr bwMode="auto">
          <a:xfrm>
            <a:off x="7180798" y="436166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2" name="Прямоугольник 491"/>
          <p:cNvSpPr/>
          <p:nvPr/>
        </p:nvSpPr>
        <p:spPr bwMode="auto">
          <a:xfrm>
            <a:off x="7147457" y="42902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3" name="Прямоугольник 492"/>
          <p:cNvSpPr/>
          <p:nvPr/>
        </p:nvSpPr>
        <p:spPr bwMode="auto">
          <a:xfrm>
            <a:off x="7280805" y="4385462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4" name="Прямоугольник 493"/>
          <p:cNvSpPr/>
          <p:nvPr/>
        </p:nvSpPr>
        <p:spPr bwMode="auto">
          <a:xfrm>
            <a:off x="7385591" y="444261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5" name="Прямоугольник 494"/>
          <p:cNvSpPr/>
          <p:nvPr/>
        </p:nvSpPr>
        <p:spPr bwMode="auto">
          <a:xfrm>
            <a:off x="7509413" y="449976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6" name="Прямоугольник 495"/>
          <p:cNvSpPr/>
          <p:nvPr/>
        </p:nvSpPr>
        <p:spPr bwMode="auto">
          <a:xfrm>
            <a:off x="7504639" y="442354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8" name="Прямоугольник 497"/>
          <p:cNvSpPr/>
          <p:nvPr/>
        </p:nvSpPr>
        <p:spPr bwMode="auto">
          <a:xfrm>
            <a:off x="6609279" y="409017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0" name="Прямоугольник 499"/>
          <p:cNvSpPr/>
          <p:nvPr/>
        </p:nvSpPr>
        <p:spPr bwMode="auto">
          <a:xfrm>
            <a:off x="6709286" y="4113969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" name="Прямоугольник 500"/>
          <p:cNvSpPr/>
          <p:nvPr/>
        </p:nvSpPr>
        <p:spPr bwMode="auto">
          <a:xfrm>
            <a:off x="6814072" y="4171125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2" name="Прямоугольник 501"/>
          <p:cNvSpPr/>
          <p:nvPr/>
        </p:nvSpPr>
        <p:spPr bwMode="auto">
          <a:xfrm>
            <a:off x="6937894" y="4228270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3" name="Прямоугольник 502"/>
          <p:cNvSpPr/>
          <p:nvPr/>
        </p:nvSpPr>
        <p:spPr bwMode="auto">
          <a:xfrm>
            <a:off x="6933120" y="4152056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" name="Прямоугольник 531"/>
          <p:cNvSpPr/>
          <p:nvPr/>
        </p:nvSpPr>
        <p:spPr bwMode="auto">
          <a:xfrm>
            <a:off x="6680728" y="4390263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4" name="Прямоугольник 533"/>
          <p:cNvSpPr/>
          <p:nvPr/>
        </p:nvSpPr>
        <p:spPr bwMode="auto">
          <a:xfrm>
            <a:off x="6542594" y="4175888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6" name="Прямоугольник 535"/>
          <p:cNvSpPr/>
          <p:nvPr/>
        </p:nvSpPr>
        <p:spPr bwMode="auto">
          <a:xfrm>
            <a:off x="6642601" y="4199687"/>
            <a:ext cx="58195" cy="5314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08507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8163</TotalTime>
  <Words>172</Words>
  <Application>Microsoft Office PowerPoint</Application>
  <PresentationFormat>Широкоэкранный</PresentationFormat>
  <Paragraphs>64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696</cp:revision>
  <cp:lastPrinted>2024-02-15T10:53:43Z</cp:lastPrinted>
  <dcterms:created xsi:type="dcterms:W3CDTF">2019-08-03T04:06:07Z</dcterms:created>
  <dcterms:modified xsi:type="dcterms:W3CDTF">2024-02-21T06:56:25Z</dcterms:modified>
</cp:coreProperties>
</file>