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08714"/>
            <a:ext cx="12171660" cy="503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956669"/>
            <a:ext cx="2873612" cy="1601906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33731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13.02.2024)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7026364" y="45363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178764" y="46887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842668" y="45855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995068" y="47379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6912056" y="471257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34903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061559" y="465513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222638" y="478036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61776" y="4624321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7130085" y="475379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090656" y="44524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764441" y="457322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7394123" y="462237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977256" y="46035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Прямоугольник 462"/>
          <p:cNvSpPr/>
          <p:nvPr/>
        </p:nvSpPr>
        <p:spPr bwMode="auto">
          <a:xfrm>
            <a:off x="7327132" y="456092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414176" y="454665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276165" y="447104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203581" y="44454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Прямоугольник 466"/>
          <p:cNvSpPr/>
          <p:nvPr/>
        </p:nvSpPr>
        <p:spPr bwMode="auto">
          <a:xfrm>
            <a:off x="6723598" y="42426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Прямоугольник 471"/>
          <p:cNvSpPr/>
          <p:nvPr/>
        </p:nvSpPr>
        <p:spPr bwMode="auto">
          <a:xfrm>
            <a:off x="7174732" y="452311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7178764" y="461256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Прямоугольник 473"/>
          <p:cNvSpPr/>
          <p:nvPr/>
        </p:nvSpPr>
        <p:spPr bwMode="auto">
          <a:xfrm>
            <a:off x="7243056" y="452867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7028398" y="4471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Прямоугольник 475"/>
          <p:cNvSpPr/>
          <p:nvPr/>
        </p:nvSpPr>
        <p:spPr bwMode="auto">
          <a:xfrm>
            <a:off x="7094889" y="438841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 bwMode="auto">
          <a:xfrm>
            <a:off x="6866468" y="450455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Прямоугольник 479"/>
          <p:cNvSpPr/>
          <p:nvPr/>
        </p:nvSpPr>
        <p:spPr bwMode="auto">
          <a:xfrm>
            <a:off x="6783456" y="44792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Прямоугольник 480"/>
          <p:cNvSpPr/>
          <p:nvPr/>
        </p:nvSpPr>
        <p:spPr bwMode="auto">
          <a:xfrm>
            <a:off x="6775987" y="46712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Прямоугольник 484"/>
          <p:cNvSpPr/>
          <p:nvPr/>
        </p:nvSpPr>
        <p:spPr bwMode="auto">
          <a:xfrm>
            <a:off x="6692975" y="464589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6904572" y="464743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Rectangle 152"/>
          <p:cNvSpPr>
            <a:spLocks noChangeArrowheads="1"/>
          </p:cNvSpPr>
          <p:nvPr/>
        </p:nvSpPr>
        <p:spPr bwMode="auto">
          <a:xfrm>
            <a:off x="10454066" y="63076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13.02.2024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83" name="Прямоугольник 482"/>
          <p:cNvSpPr/>
          <p:nvPr/>
        </p:nvSpPr>
        <p:spPr bwMode="auto">
          <a:xfrm>
            <a:off x="6703455" y="431298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7018872" y="43521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7028398" y="425689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Прямоугольник 490"/>
          <p:cNvSpPr/>
          <p:nvPr/>
        </p:nvSpPr>
        <p:spPr bwMode="auto">
          <a:xfrm>
            <a:off x="7180798" y="43616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Прямоугольник 491"/>
          <p:cNvSpPr/>
          <p:nvPr/>
        </p:nvSpPr>
        <p:spPr bwMode="auto">
          <a:xfrm>
            <a:off x="7147457" y="4290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Прямоугольник 492"/>
          <p:cNvSpPr/>
          <p:nvPr/>
        </p:nvSpPr>
        <p:spPr bwMode="auto">
          <a:xfrm>
            <a:off x="7280805" y="4385462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Прямоугольник 493"/>
          <p:cNvSpPr/>
          <p:nvPr/>
        </p:nvSpPr>
        <p:spPr bwMode="auto">
          <a:xfrm>
            <a:off x="7385591" y="44426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Прямоугольник 494"/>
          <p:cNvSpPr/>
          <p:nvPr/>
        </p:nvSpPr>
        <p:spPr bwMode="auto">
          <a:xfrm>
            <a:off x="7509413" y="44997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Прямоугольник 495"/>
          <p:cNvSpPr/>
          <p:nvPr/>
        </p:nvSpPr>
        <p:spPr bwMode="auto">
          <a:xfrm>
            <a:off x="7504639" y="442354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Прямоугольник 496"/>
          <p:cNvSpPr/>
          <p:nvPr/>
        </p:nvSpPr>
        <p:spPr bwMode="auto">
          <a:xfrm>
            <a:off x="6456879" y="39854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Прямоугольник 497"/>
          <p:cNvSpPr/>
          <p:nvPr/>
        </p:nvSpPr>
        <p:spPr bwMode="auto">
          <a:xfrm>
            <a:off x="6609279" y="40901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Прямоугольник 498"/>
          <p:cNvSpPr/>
          <p:nvPr/>
        </p:nvSpPr>
        <p:spPr bwMode="auto">
          <a:xfrm>
            <a:off x="6575938" y="40187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Прямоугольник 499"/>
          <p:cNvSpPr/>
          <p:nvPr/>
        </p:nvSpPr>
        <p:spPr bwMode="auto">
          <a:xfrm>
            <a:off x="6709286" y="411396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6814072" y="41711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6937894" y="42282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Прямоугольник 502"/>
          <p:cNvSpPr/>
          <p:nvPr/>
        </p:nvSpPr>
        <p:spPr bwMode="auto">
          <a:xfrm>
            <a:off x="6933120" y="41520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 bwMode="auto">
          <a:xfrm>
            <a:off x="6680728" y="43902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Прямоугольник 532"/>
          <p:cNvSpPr/>
          <p:nvPr/>
        </p:nvSpPr>
        <p:spPr bwMode="auto">
          <a:xfrm>
            <a:off x="6390194" y="40711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Прямоугольник 533"/>
          <p:cNvSpPr/>
          <p:nvPr/>
        </p:nvSpPr>
        <p:spPr bwMode="auto">
          <a:xfrm>
            <a:off x="6542594" y="417588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Прямоугольник 534"/>
          <p:cNvSpPr/>
          <p:nvPr/>
        </p:nvSpPr>
        <p:spPr bwMode="auto">
          <a:xfrm>
            <a:off x="6509253" y="41044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" name="Прямоугольник 535"/>
          <p:cNvSpPr/>
          <p:nvPr/>
        </p:nvSpPr>
        <p:spPr bwMode="auto">
          <a:xfrm>
            <a:off x="6642601" y="41996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8061</TotalTime>
  <Words>172</Words>
  <Application>Microsoft Office PowerPoint</Application>
  <PresentationFormat>Широкоэкранный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678</cp:revision>
  <cp:lastPrinted>2021-03-15T10:30:35Z</cp:lastPrinted>
  <dcterms:created xsi:type="dcterms:W3CDTF">2019-08-03T04:06:07Z</dcterms:created>
  <dcterms:modified xsi:type="dcterms:W3CDTF">2024-02-14T10:56:45Z</dcterms:modified>
</cp:coreProperties>
</file>