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2"/>
  </p:notesMasterIdLst>
  <p:sldIdLst>
    <p:sldId id="353" r:id="rId2"/>
    <p:sldId id="362" r:id="rId3"/>
    <p:sldId id="354" r:id="rId4"/>
    <p:sldId id="355" r:id="rId5"/>
    <p:sldId id="356" r:id="rId6"/>
    <p:sldId id="357" r:id="rId7"/>
    <p:sldId id="358" r:id="rId8"/>
    <p:sldId id="359" r:id="rId9"/>
    <p:sldId id="360" r:id="rId10"/>
    <p:sldId id="361" r:id="rId11"/>
  </p:sldIdLst>
  <p:sldSz cx="12192000" cy="6858000"/>
  <p:notesSz cx="6797675" cy="9928225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81DF8"/>
    <a:srgbClr val="FF777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1755" autoAdjust="0"/>
    <p:restoredTop sz="92436" autoAdjust="0"/>
  </p:normalViewPr>
  <p:slideViewPr>
    <p:cSldViewPr snapToGrid="0">
      <p:cViewPr varScale="1">
        <p:scale>
          <a:sx n="117" d="100"/>
          <a:sy n="117" d="100"/>
        </p:scale>
        <p:origin x="192" y="108"/>
      </p:cViewPr>
      <p:guideLst>
        <p:guide orient="horz" pos="2160"/>
        <p:guide pos="3840"/>
      </p:guideLst>
    </p:cSldViewPr>
  </p:slideViewPr>
  <p:notesTextViewPr>
    <p:cViewPr>
      <p:scale>
        <a:sx n="3" d="2"/>
        <a:sy n="3" d="2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presProps" Target="pres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6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theme" Target="theme/theme1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5" y="5"/>
            <a:ext cx="2946346" cy="497838"/>
          </a:xfrm>
          <a:prstGeom prst="rect">
            <a:avLst/>
          </a:prstGeom>
        </p:spPr>
        <p:txBody>
          <a:bodyPr vert="horz" lIns="91727" tIns="45864" rIns="91727" bIns="45864" rtlCol="0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49746" y="5"/>
            <a:ext cx="2946345" cy="497838"/>
          </a:xfrm>
          <a:prstGeom prst="rect">
            <a:avLst/>
          </a:prstGeom>
        </p:spPr>
        <p:txBody>
          <a:bodyPr vert="horz" lIns="91727" tIns="45864" rIns="91727" bIns="45864" rtlCol="0"/>
          <a:lstStyle>
            <a:lvl1pPr algn="r">
              <a:defRPr sz="1200"/>
            </a:lvl1pPr>
          </a:lstStyle>
          <a:p>
            <a:fld id="{ACCE77D3-33BC-4A21-AFF1-F5B73B674D36}" type="datetimeFigureOut">
              <a:rPr lang="ru-RU" smtClean="0"/>
              <a:t>05.03.2024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420688" y="1243013"/>
            <a:ext cx="5956300" cy="3349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727" tIns="45864" rIns="91727" bIns="45864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928" y="4778613"/>
            <a:ext cx="5437822" cy="3908188"/>
          </a:xfrm>
          <a:prstGeom prst="rect">
            <a:avLst/>
          </a:prstGeom>
        </p:spPr>
        <p:txBody>
          <a:bodyPr vert="horz" lIns="91727" tIns="45864" rIns="91727" bIns="45864" rtlCol="0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5" y="9430388"/>
            <a:ext cx="2946346" cy="497838"/>
          </a:xfrm>
          <a:prstGeom prst="rect">
            <a:avLst/>
          </a:prstGeom>
        </p:spPr>
        <p:txBody>
          <a:bodyPr vert="horz" lIns="91727" tIns="45864" rIns="91727" bIns="45864" rtlCol="0" anchor="b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49746" y="9430388"/>
            <a:ext cx="2946345" cy="497838"/>
          </a:xfrm>
          <a:prstGeom prst="rect">
            <a:avLst/>
          </a:prstGeom>
        </p:spPr>
        <p:txBody>
          <a:bodyPr vert="horz" lIns="91727" tIns="45864" rIns="91727" bIns="45864" rtlCol="0" anchor="b"/>
          <a:lstStyle>
            <a:lvl1pPr algn="r">
              <a:defRPr sz="1200"/>
            </a:lvl1pPr>
          </a:lstStyle>
          <a:p>
            <a:fld id="{3318DF03-F176-45E7-8DDA-F59CF989BA89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33006055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05.03.2024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9787360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05.03.2024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4613370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05.03.2024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0204202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05.03.2024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79455162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05.03.2024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09339948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05.03.2024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0035439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05.03.2024</a:t>
            </a:fld>
            <a:endParaRPr lang="ru-RU" dirty="0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7775632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05.03.2024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6335456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05.03.2024</a:t>
            </a:fld>
            <a:endParaRPr lang="ru-RU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30834273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05.03.2024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1056152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05.03.2024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53386666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914A77-5833-4543-ADC1-7DAD02BE28D0}" type="datetimeFigureOut">
              <a:rPr lang="ru-RU" smtClean="0"/>
              <a:t>05.03.2024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990270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3822" y="729105"/>
            <a:ext cx="12215822" cy="6128896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НА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06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.03.2024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0586" y="2543793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48695" y="6277394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05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.03.2024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А.В. Мизюгина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grpSp>
        <p:nvGrpSpPr>
          <p:cNvPr id="427" name="Группа 426"/>
          <p:cNvGrpSpPr/>
          <p:nvPr/>
        </p:nvGrpSpPr>
        <p:grpSpPr>
          <a:xfrm>
            <a:off x="5853849" y="5798647"/>
            <a:ext cx="1581368" cy="723767"/>
            <a:chOff x="406713" y="1180365"/>
            <a:chExt cx="1581368" cy="723767"/>
          </a:xfrm>
        </p:grpSpPr>
        <p:cxnSp>
          <p:nvCxnSpPr>
            <p:cNvPr id="428" name="Прямая соединительная линия 427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9" name="Прямая соединительная линия 428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0" name="Скругленный прямоугольник 429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15%</a:t>
              </a:r>
            </a:p>
          </p:txBody>
        </p:sp>
        <p:sp>
          <p:nvSpPr>
            <p:cNvPr id="431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32" name="Прямоугольник 431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984/1336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3" name="Прямоугольник 432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50362/497806 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4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Сочи</a:t>
              </a:r>
            </a:p>
          </p:txBody>
        </p:sp>
        <p:sp>
          <p:nvSpPr>
            <p:cNvPr id="461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507" name="Группа 506"/>
          <p:cNvGrpSpPr/>
          <p:nvPr/>
        </p:nvGrpSpPr>
        <p:grpSpPr>
          <a:xfrm>
            <a:off x="4617106" y="5014728"/>
            <a:ext cx="1581368" cy="723767"/>
            <a:chOff x="406713" y="1180365"/>
            <a:chExt cx="1581368" cy="723767"/>
          </a:xfrm>
        </p:grpSpPr>
        <p:cxnSp>
          <p:nvCxnSpPr>
            <p:cNvPr id="508" name="Прямая соединительная линия 507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9" name="Прямая соединительная линия 508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0" name="Скругленный прямоугольник 509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</a:p>
          </p:txBody>
        </p:sp>
        <p:sp>
          <p:nvSpPr>
            <p:cNvPr id="511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4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12" name="Прямоугольник 511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726/360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3" name="Прямоугольник 512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35496/125876 </a:t>
              </a:r>
            </a:p>
          </p:txBody>
        </p:sp>
        <p:sp>
          <p:nvSpPr>
            <p:cNvPr id="514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Туапсинский р-н</a:t>
              </a:r>
            </a:p>
          </p:txBody>
        </p:sp>
        <p:sp>
          <p:nvSpPr>
            <p:cNvPr id="515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7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71" name="Группа 470"/>
          <p:cNvGrpSpPr/>
          <p:nvPr/>
        </p:nvGrpSpPr>
        <p:grpSpPr>
          <a:xfrm>
            <a:off x="3221815" y="4539022"/>
            <a:ext cx="1581368" cy="723767"/>
            <a:chOff x="406713" y="1180365"/>
            <a:chExt cx="1581368" cy="723767"/>
          </a:xfrm>
        </p:grpSpPr>
        <p:cxnSp>
          <p:nvCxnSpPr>
            <p:cNvPr id="472" name="Прямая соединительная линия 471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3" name="Прямая соединительная линия 472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4" name="Скругленный прямоугольник 473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47%</a:t>
              </a:r>
              <a:endPara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5" name="TextBox 23"/>
            <p:cNvSpPr txBox="1">
              <a:spLocks noChangeAspect="1"/>
            </p:cNvSpPr>
            <p:nvPr/>
          </p:nvSpPr>
          <p:spPr>
            <a:xfrm>
              <a:off x="887778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7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76" name="Прямоугольник 475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729/376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7" name="Прямоугольник 476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6711/68663 </a:t>
              </a:r>
              <a:endParaRPr lang="ru-RU" sz="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8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smtClean="0"/>
                <a:t>г-к. Геленджик</a:t>
              </a:r>
              <a:endParaRPr lang="ru-RU" sz="900" dirty="0"/>
            </a:p>
          </p:txBody>
        </p:sp>
        <p:sp>
          <p:nvSpPr>
            <p:cNvPr id="479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7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62" name="Группа 461"/>
          <p:cNvGrpSpPr/>
          <p:nvPr/>
        </p:nvGrpSpPr>
        <p:grpSpPr>
          <a:xfrm>
            <a:off x="3826422" y="3703566"/>
            <a:ext cx="1581368" cy="723767"/>
            <a:chOff x="406713" y="1180365"/>
            <a:chExt cx="1581368" cy="723767"/>
          </a:xfrm>
        </p:grpSpPr>
        <p:cxnSp>
          <p:nvCxnSpPr>
            <p:cNvPr id="463" name="Прямая соединительная линия 462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4" name="Прямая соединительная линия 463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5" name="Скругленный прямоугольник 464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13%</a:t>
              </a:r>
            </a:p>
          </p:txBody>
        </p:sp>
        <p:sp>
          <p:nvSpPr>
            <p:cNvPr id="466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67" name="Прямоугольник 466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4782/290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8" name="Прямоугольник 467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33808/113333 </a:t>
              </a:r>
            </a:p>
          </p:txBody>
        </p:sp>
        <p:sp>
          <p:nvSpPr>
            <p:cNvPr id="469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Северский р-н</a:t>
              </a:r>
            </a:p>
          </p:txBody>
        </p:sp>
        <p:sp>
          <p:nvSpPr>
            <p:cNvPr id="470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7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89" name="Группа 488"/>
          <p:cNvGrpSpPr/>
          <p:nvPr/>
        </p:nvGrpSpPr>
        <p:grpSpPr>
          <a:xfrm>
            <a:off x="4740321" y="4328377"/>
            <a:ext cx="1581368" cy="723767"/>
            <a:chOff x="406713" y="1180365"/>
            <a:chExt cx="1581368" cy="723767"/>
          </a:xfrm>
        </p:grpSpPr>
        <p:cxnSp>
          <p:nvCxnSpPr>
            <p:cNvPr id="490" name="Прямая соединительная линия 48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1" name="Прямая соединительная линия 49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92" name="Скругленный прямоугольник 49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48%</a:t>
              </a:r>
            </a:p>
          </p:txBody>
        </p:sp>
        <p:sp>
          <p:nvSpPr>
            <p:cNvPr id="493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7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94" name="Прямоугольник 49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78/12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5" name="Прямоугольник 49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7581/33459 </a:t>
              </a:r>
            </a:p>
          </p:txBody>
        </p:sp>
        <p:sp>
          <p:nvSpPr>
            <p:cNvPr id="49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Горячий Ключ</a:t>
              </a:r>
            </a:p>
          </p:txBody>
        </p:sp>
        <p:sp>
          <p:nvSpPr>
            <p:cNvPr id="497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4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98" name="Группа 497"/>
          <p:cNvGrpSpPr/>
          <p:nvPr/>
        </p:nvGrpSpPr>
        <p:grpSpPr>
          <a:xfrm>
            <a:off x="5973251" y="4858627"/>
            <a:ext cx="1581368" cy="723767"/>
            <a:chOff x="406713" y="1180365"/>
            <a:chExt cx="1581368" cy="723767"/>
          </a:xfrm>
        </p:grpSpPr>
        <p:cxnSp>
          <p:nvCxnSpPr>
            <p:cNvPr id="499" name="Прямая соединительная линия 498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0" name="Прямая соединительная линия 499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1" name="Скругленный прямоугольник 500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41%</a:t>
              </a:r>
            </a:p>
          </p:txBody>
        </p:sp>
        <p:sp>
          <p:nvSpPr>
            <p:cNvPr id="502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03" name="Прямоугольник 502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9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113/77</a:t>
              </a:r>
              <a:endParaRPr lang="ru-RU" sz="9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4" name="Прямоугольник 503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7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34143/100997 </a:t>
              </a:r>
            </a:p>
          </p:txBody>
        </p:sp>
        <p:sp>
          <p:nvSpPr>
            <p:cNvPr id="505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Апшеронский р-н</a:t>
              </a:r>
            </a:p>
          </p:txBody>
        </p:sp>
        <p:sp>
          <p:nvSpPr>
            <p:cNvPr id="506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4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516" name="Группа 515"/>
          <p:cNvGrpSpPr/>
          <p:nvPr/>
        </p:nvGrpSpPr>
        <p:grpSpPr>
          <a:xfrm>
            <a:off x="5823072" y="3726433"/>
            <a:ext cx="1581368" cy="723767"/>
            <a:chOff x="406713" y="1180365"/>
            <a:chExt cx="1581368" cy="723767"/>
          </a:xfrm>
        </p:grpSpPr>
        <p:cxnSp>
          <p:nvCxnSpPr>
            <p:cNvPr id="517" name="Прямая соединительная линия 516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8" name="Прямая соединительная линия 517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9" name="Скругленный прямоугольник 518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44%</a:t>
              </a:r>
            </a:p>
          </p:txBody>
        </p:sp>
        <p:sp>
          <p:nvSpPr>
            <p:cNvPr id="520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3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21" name="Прямоугольник 520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2245/366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2" name="Прямоугольник 521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7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31096/106834 </a:t>
              </a:r>
            </a:p>
          </p:txBody>
        </p:sp>
        <p:sp>
          <p:nvSpPr>
            <p:cNvPr id="523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Белореченский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524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7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525" name="Группа 524"/>
          <p:cNvGrpSpPr/>
          <p:nvPr/>
        </p:nvGrpSpPr>
        <p:grpSpPr>
          <a:xfrm>
            <a:off x="7245057" y="5097047"/>
            <a:ext cx="1581368" cy="723767"/>
            <a:chOff x="406713" y="1180365"/>
            <a:chExt cx="1581368" cy="723767"/>
          </a:xfrm>
        </p:grpSpPr>
        <p:cxnSp>
          <p:nvCxnSpPr>
            <p:cNvPr id="526" name="Прямая соединительная линия 525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7" name="Прямая соединительная линия 526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8" name="Скругленный прямоугольник 527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26%</a:t>
              </a:r>
            </a:p>
          </p:txBody>
        </p:sp>
        <p:sp>
          <p:nvSpPr>
            <p:cNvPr id="529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0</a:t>
              </a:r>
            </a:p>
          </p:txBody>
        </p:sp>
        <p:sp>
          <p:nvSpPr>
            <p:cNvPr id="530" name="Прямоугольник 529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1138/492 </a:t>
              </a:r>
            </a:p>
          </p:txBody>
        </p:sp>
        <p:sp>
          <p:nvSpPr>
            <p:cNvPr id="531" name="Прямоугольник 530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24752/71595 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2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Мостовский р-н</a:t>
              </a:r>
            </a:p>
          </p:txBody>
        </p:sp>
        <p:sp>
          <p:nvSpPr>
            <p:cNvPr id="533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534" name="Группа 533"/>
          <p:cNvGrpSpPr/>
          <p:nvPr/>
        </p:nvGrpSpPr>
        <p:grpSpPr>
          <a:xfrm>
            <a:off x="7551937" y="4129119"/>
            <a:ext cx="1581368" cy="723767"/>
            <a:chOff x="406713" y="1180365"/>
            <a:chExt cx="1581368" cy="723767"/>
          </a:xfrm>
        </p:grpSpPr>
        <p:cxnSp>
          <p:nvCxnSpPr>
            <p:cNvPr id="535" name="Прямая соединительная линия 534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6" name="Прямая соединительная линия 535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37" name="Скругленный прямоугольник 536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24%</a:t>
              </a:r>
            </a:p>
          </p:txBody>
        </p:sp>
        <p:sp>
          <p:nvSpPr>
            <p:cNvPr id="538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39" name="Прямоугольник 538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1716/800 </a:t>
              </a:r>
            </a:p>
          </p:txBody>
        </p:sp>
        <p:sp>
          <p:nvSpPr>
            <p:cNvPr id="540" name="Прямоугольник 539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39741/104430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41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Лабинский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542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7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104429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3480" y="693364"/>
            <a:ext cx="12215480" cy="6164636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НА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06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.03.2024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0586" y="2543793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48695" y="6277394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05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.03.2024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А.В. Мизюгина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grpSp>
        <p:nvGrpSpPr>
          <p:cNvPr id="534" name="Группа 533"/>
          <p:cNvGrpSpPr/>
          <p:nvPr/>
        </p:nvGrpSpPr>
        <p:grpSpPr>
          <a:xfrm>
            <a:off x="4589662" y="2910815"/>
            <a:ext cx="1581368" cy="723767"/>
            <a:chOff x="406713" y="1180365"/>
            <a:chExt cx="1581368" cy="723767"/>
          </a:xfrm>
        </p:grpSpPr>
        <p:cxnSp>
          <p:nvCxnSpPr>
            <p:cNvPr id="535" name="Прямая соединительная линия 534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6" name="Прямая соединительная линия 535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37" name="Скругленный прямоугольник 536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24%</a:t>
              </a:r>
            </a:p>
          </p:txBody>
        </p:sp>
        <p:sp>
          <p:nvSpPr>
            <p:cNvPr id="538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39" name="Прямоугольник 538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1716/800 </a:t>
              </a:r>
            </a:p>
          </p:txBody>
        </p:sp>
        <p:sp>
          <p:nvSpPr>
            <p:cNvPr id="540" name="Прямоугольник 539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39741/104430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41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Лабинский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542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7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456967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36" y="725280"/>
            <a:ext cx="12199936" cy="6132720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НА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06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.03.2024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0586" y="2543793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48695" y="6277394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05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.03.2024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А.В. Мизюгина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grpSp>
        <p:nvGrpSpPr>
          <p:cNvPr id="471" name="Группа 470"/>
          <p:cNvGrpSpPr/>
          <p:nvPr/>
        </p:nvGrpSpPr>
        <p:grpSpPr>
          <a:xfrm>
            <a:off x="4621990" y="3583048"/>
            <a:ext cx="1581368" cy="723767"/>
            <a:chOff x="406713" y="1180365"/>
            <a:chExt cx="1581368" cy="723767"/>
          </a:xfrm>
        </p:grpSpPr>
        <p:cxnSp>
          <p:nvCxnSpPr>
            <p:cNvPr id="472" name="Прямая соединительная линия 471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3" name="Прямая соединительная линия 472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4" name="Скругленный прямоугольник 473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47%</a:t>
              </a:r>
              <a:endPara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5" name="TextBox 23"/>
            <p:cNvSpPr txBox="1">
              <a:spLocks noChangeAspect="1"/>
            </p:cNvSpPr>
            <p:nvPr/>
          </p:nvSpPr>
          <p:spPr>
            <a:xfrm>
              <a:off x="887778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7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76" name="Прямоугольник 475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729/376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7" name="Прямоугольник 476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6711/68663 </a:t>
              </a:r>
              <a:endParaRPr lang="ru-RU" sz="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8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smtClean="0"/>
                <a:t>г-к. Геленджик</a:t>
              </a:r>
              <a:endParaRPr lang="ru-RU" sz="900" dirty="0"/>
            </a:p>
          </p:txBody>
        </p:sp>
        <p:sp>
          <p:nvSpPr>
            <p:cNvPr id="479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7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97377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0" name="Рисунок 47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722989"/>
            <a:ext cx="12192000" cy="6135011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НА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06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.03.2024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0586" y="2543793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48695" y="6277394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05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.03.2024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А.В. Мизюгина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grpSp>
        <p:nvGrpSpPr>
          <p:cNvPr id="507" name="Группа 506"/>
          <p:cNvGrpSpPr/>
          <p:nvPr/>
        </p:nvGrpSpPr>
        <p:grpSpPr>
          <a:xfrm>
            <a:off x="4507285" y="3299922"/>
            <a:ext cx="1581368" cy="723767"/>
            <a:chOff x="406713" y="1180365"/>
            <a:chExt cx="1581368" cy="723767"/>
          </a:xfrm>
        </p:grpSpPr>
        <p:cxnSp>
          <p:nvCxnSpPr>
            <p:cNvPr id="508" name="Прямая соединительная линия 507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9" name="Прямая соединительная линия 508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0" name="Скругленный прямоугольник 509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</a:p>
          </p:txBody>
        </p:sp>
        <p:sp>
          <p:nvSpPr>
            <p:cNvPr id="511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4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12" name="Прямоугольник 511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726/360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3" name="Прямоугольник 512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35496/125876 </a:t>
              </a:r>
            </a:p>
          </p:txBody>
        </p:sp>
        <p:sp>
          <p:nvSpPr>
            <p:cNvPr id="514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Туапсинский р-н</a:t>
              </a:r>
            </a:p>
          </p:txBody>
        </p:sp>
        <p:sp>
          <p:nvSpPr>
            <p:cNvPr id="515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7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631688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186" y="646789"/>
            <a:ext cx="12199186" cy="6211211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НА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06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.03.2024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0586" y="2543793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48695" y="6277394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05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.03.2024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А.В. Мизюгина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grpSp>
        <p:nvGrpSpPr>
          <p:cNvPr id="427" name="Группа 426"/>
          <p:cNvGrpSpPr/>
          <p:nvPr/>
        </p:nvGrpSpPr>
        <p:grpSpPr>
          <a:xfrm>
            <a:off x="5297969" y="3583048"/>
            <a:ext cx="1581368" cy="723767"/>
            <a:chOff x="406713" y="1180365"/>
            <a:chExt cx="1581368" cy="723767"/>
          </a:xfrm>
        </p:grpSpPr>
        <p:cxnSp>
          <p:nvCxnSpPr>
            <p:cNvPr id="428" name="Прямая соединительная линия 427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9" name="Прямая соединительная линия 428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0" name="Скругленный прямоугольник 429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15%</a:t>
              </a:r>
            </a:p>
          </p:txBody>
        </p:sp>
        <p:sp>
          <p:nvSpPr>
            <p:cNvPr id="431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1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32" name="Прямоугольник 431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984/1336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3" name="Прямоугольник 432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50362/497806 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4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Сочи</a:t>
              </a:r>
            </a:p>
          </p:txBody>
        </p:sp>
        <p:sp>
          <p:nvSpPr>
            <p:cNvPr id="461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793947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9544" y="722989"/>
            <a:ext cx="12221544" cy="6135011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НА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06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.03.2024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0586" y="2543793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48695" y="6277394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05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.03.2024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А.В. Мизюгина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grpSp>
        <p:nvGrpSpPr>
          <p:cNvPr id="525" name="Группа 524"/>
          <p:cNvGrpSpPr/>
          <p:nvPr/>
        </p:nvGrpSpPr>
        <p:grpSpPr>
          <a:xfrm>
            <a:off x="6330657" y="4174174"/>
            <a:ext cx="1581368" cy="723767"/>
            <a:chOff x="406713" y="1180365"/>
            <a:chExt cx="1581368" cy="723767"/>
          </a:xfrm>
        </p:grpSpPr>
        <p:cxnSp>
          <p:nvCxnSpPr>
            <p:cNvPr id="526" name="Прямая соединительная линия 525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7" name="Прямая соединительная линия 526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8" name="Скругленный прямоугольник 527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26%</a:t>
              </a:r>
            </a:p>
          </p:txBody>
        </p:sp>
        <p:sp>
          <p:nvSpPr>
            <p:cNvPr id="529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0</a:t>
              </a:r>
            </a:p>
          </p:txBody>
        </p:sp>
        <p:sp>
          <p:nvSpPr>
            <p:cNvPr id="530" name="Прямоугольник 529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1138/492 </a:t>
              </a:r>
            </a:p>
          </p:txBody>
        </p:sp>
        <p:sp>
          <p:nvSpPr>
            <p:cNvPr id="531" name="Прямоугольник 530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24752/71595 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2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Мостовский р-н</a:t>
              </a:r>
            </a:p>
          </p:txBody>
        </p:sp>
        <p:sp>
          <p:nvSpPr>
            <p:cNvPr id="533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676482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563" y="729019"/>
            <a:ext cx="12200563" cy="6128981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НА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06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.03.2024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0586" y="2543793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48695" y="6277394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05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.03.2024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А.В. Мизюгина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grpSp>
        <p:nvGrpSpPr>
          <p:cNvPr id="498" name="Группа 497"/>
          <p:cNvGrpSpPr/>
          <p:nvPr/>
        </p:nvGrpSpPr>
        <p:grpSpPr>
          <a:xfrm>
            <a:off x="4062627" y="1893410"/>
            <a:ext cx="1581368" cy="723767"/>
            <a:chOff x="406713" y="1180365"/>
            <a:chExt cx="1581368" cy="723767"/>
          </a:xfrm>
        </p:grpSpPr>
        <p:cxnSp>
          <p:nvCxnSpPr>
            <p:cNvPr id="499" name="Прямая соединительная линия 498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0" name="Прямая соединительная линия 499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1" name="Скругленный прямоугольник 500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41%</a:t>
              </a:r>
            </a:p>
          </p:txBody>
        </p:sp>
        <p:sp>
          <p:nvSpPr>
            <p:cNvPr id="502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03" name="Прямоугольник 502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9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113/77</a:t>
              </a:r>
              <a:endParaRPr lang="ru-RU" sz="9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4" name="Прямоугольник 503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7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34143/100997 </a:t>
              </a:r>
            </a:p>
          </p:txBody>
        </p:sp>
        <p:sp>
          <p:nvSpPr>
            <p:cNvPr id="505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Апшеронский р-н</a:t>
              </a:r>
            </a:p>
          </p:txBody>
        </p:sp>
        <p:sp>
          <p:nvSpPr>
            <p:cNvPr id="506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4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780427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0590" y="720767"/>
            <a:ext cx="12212590" cy="6137233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НА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06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.03.2024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0586" y="2543793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48695" y="6277394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05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.03.2024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А.В. Мизюгина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grpSp>
        <p:nvGrpSpPr>
          <p:cNvPr id="489" name="Группа 488"/>
          <p:cNvGrpSpPr/>
          <p:nvPr/>
        </p:nvGrpSpPr>
        <p:grpSpPr>
          <a:xfrm>
            <a:off x="4740321" y="4328377"/>
            <a:ext cx="1581368" cy="723767"/>
            <a:chOff x="406713" y="1180365"/>
            <a:chExt cx="1581368" cy="723767"/>
          </a:xfrm>
        </p:grpSpPr>
        <p:cxnSp>
          <p:nvCxnSpPr>
            <p:cNvPr id="490" name="Прямая соединительная линия 48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1" name="Прямая соединительная линия 49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92" name="Скругленный прямоугольник 49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48%</a:t>
              </a:r>
            </a:p>
          </p:txBody>
        </p:sp>
        <p:sp>
          <p:nvSpPr>
            <p:cNvPr id="493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7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94" name="Прямоугольник 49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78/12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5" name="Прямоугольник 49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7581/33459 </a:t>
              </a:r>
            </a:p>
          </p:txBody>
        </p:sp>
        <p:sp>
          <p:nvSpPr>
            <p:cNvPr id="49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Горячий Ключ</a:t>
              </a:r>
            </a:p>
          </p:txBody>
        </p:sp>
        <p:sp>
          <p:nvSpPr>
            <p:cNvPr id="497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4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040259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722988"/>
            <a:ext cx="12192000" cy="6135011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НА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06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.03.2024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0586" y="2543793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48695" y="6277394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05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.03.2024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А.В. Мизюгина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grpSp>
        <p:nvGrpSpPr>
          <p:cNvPr id="462" name="Группа 461"/>
          <p:cNvGrpSpPr/>
          <p:nvPr/>
        </p:nvGrpSpPr>
        <p:grpSpPr>
          <a:xfrm>
            <a:off x="3826422" y="3703566"/>
            <a:ext cx="1581368" cy="723767"/>
            <a:chOff x="406713" y="1180365"/>
            <a:chExt cx="1581368" cy="723767"/>
          </a:xfrm>
        </p:grpSpPr>
        <p:cxnSp>
          <p:nvCxnSpPr>
            <p:cNvPr id="463" name="Прямая соединительная линия 462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4" name="Прямая соединительная линия 463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5" name="Скругленный прямоугольник 464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13%</a:t>
              </a:r>
            </a:p>
          </p:txBody>
        </p:sp>
        <p:sp>
          <p:nvSpPr>
            <p:cNvPr id="466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67" name="Прямоугольник 466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4782/290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8" name="Прямоугольник 467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33808/113333 </a:t>
              </a:r>
            </a:p>
          </p:txBody>
        </p:sp>
        <p:sp>
          <p:nvSpPr>
            <p:cNvPr id="469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Северский р-н</a:t>
              </a:r>
            </a:p>
          </p:txBody>
        </p:sp>
        <p:sp>
          <p:nvSpPr>
            <p:cNvPr id="470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7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01486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9384" y="722989"/>
            <a:ext cx="12211383" cy="6135011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НА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06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.03.2024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0586" y="2543793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48695" y="6277394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05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.03.2024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А.В. Мизюгина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grpSp>
        <p:nvGrpSpPr>
          <p:cNvPr id="516" name="Группа 515"/>
          <p:cNvGrpSpPr/>
          <p:nvPr/>
        </p:nvGrpSpPr>
        <p:grpSpPr>
          <a:xfrm>
            <a:off x="5823072" y="3726433"/>
            <a:ext cx="1581368" cy="723767"/>
            <a:chOff x="406713" y="1180365"/>
            <a:chExt cx="1581368" cy="723767"/>
          </a:xfrm>
        </p:grpSpPr>
        <p:cxnSp>
          <p:nvCxnSpPr>
            <p:cNvPr id="517" name="Прямая соединительная линия 516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8" name="Прямая соединительная линия 517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9" name="Скругленный прямоугольник 518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44%</a:t>
              </a:r>
            </a:p>
          </p:txBody>
        </p:sp>
        <p:sp>
          <p:nvSpPr>
            <p:cNvPr id="520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3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21" name="Прямоугольник 520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2245/366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2" name="Прямоугольник 521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7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31096/106834 </a:t>
              </a:r>
            </a:p>
          </p:txBody>
        </p:sp>
        <p:sp>
          <p:nvSpPr>
            <p:cNvPr id="523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Белореченский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524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7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781014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9646</TotalTime>
  <Words>1102</Words>
  <Application>Microsoft Office PowerPoint</Application>
  <PresentationFormat>Широкоэкранный</PresentationFormat>
  <Paragraphs>348</Paragraphs>
  <Slides>10</Slides>
  <Notes>0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4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10</vt:i4>
      </vt:variant>
    </vt:vector>
  </HeadingPairs>
  <TitlesOfParts>
    <vt:vector size="15" baseType="lpstr">
      <vt:lpstr>Arial</vt:lpstr>
      <vt:lpstr>Calibri</vt:lpstr>
      <vt:lpstr>Calibri Light</vt:lpstr>
      <vt:lpstr>Times New Roman</vt:lpstr>
      <vt:lpstr>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Родионов Александр Александрович</dc:creator>
  <cp:lastModifiedBy>ARM_9</cp:lastModifiedBy>
  <cp:revision>946</cp:revision>
  <cp:lastPrinted>2020-12-03T08:05:56Z</cp:lastPrinted>
  <dcterms:created xsi:type="dcterms:W3CDTF">2019-08-03T04:06:07Z</dcterms:created>
  <dcterms:modified xsi:type="dcterms:W3CDTF">2024-03-05T12:22:49Z</dcterms:modified>
</cp:coreProperties>
</file>