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08" d="100"/>
          <a:sy n="108" d="100"/>
        </p:scale>
        <p:origin x="199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83" y="693142"/>
            <a:ext cx="1974040" cy="1178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1323</cp:revision>
  <dcterms:created xsi:type="dcterms:W3CDTF">2020-10-19T16:39:39Z</dcterms:created>
  <dcterms:modified xsi:type="dcterms:W3CDTF">2024-03-05T12:53:12Z</dcterms:modified>
</cp:coreProperties>
</file>