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16" y="688298"/>
            <a:ext cx="1869216" cy="11829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4827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1318</cp:revision>
  <dcterms:created xsi:type="dcterms:W3CDTF">2020-10-19T16:39:39Z</dcterms:created>
  <dcterms:modified xsi:type="dcterms:W3CDTF">2024-02-29T06:27:26Z</dcterms:modified>
</cp:coreProperties>
</file>