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13.02.2024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13.02.2024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13.02.2024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8" y="4815032"/>
            <a:ext cx="2023180" cy="20676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5" y="2658498"/>
            <a:ext cx="1998587" cy="2170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1" y="613669"/>
            <a:ext cx="2023173" cy="2054311"/>
          </a:xfrm>
          <a:prstGeom prst="rect">
            <a:avLst/>
          </a:prstGeom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14.02.2024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44230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95282" y="2189670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78886"/>
            <a:chOff x="-30733" y="597794"/>
            <a:chExt cx="2218195" cy="627888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755584" y="4524094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818" y="635066"/>
            <a:ext cx="5174121" cy="162834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Ночью преимущественно без осадков, утром и днем в отдельных районах небольшой дождь. Ветер восточной четверти    3-8 м/с, местами порывы до 12 м/с. Температура воздуха ночью 5…10°, местами на Азовском побережье и в восточной половине края 1…6°; днем 15…20°, местами на Азовском побережье 8…13°; в горах ночью 1…6°, днем 10…15°.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Без осадков. Ветер восточной четверти 6-11 м/с, местами порывы 12-14 м/с. Температура воздуха ночью 8…13°, днем 15…20°.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Преимущественно без осадков. Ветер восточной четверти 3-8 м/с. Температура воздуха ночью 6…8°, днем 17…19°.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71" y="2398987"/>
            <a:ext cx="2406115" cy="1484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" y="667097"/>
            <a:ext cx="9156873" cy="618320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10.00 14.02.2024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28955" y="4936185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Туапсинский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090511" y="4310610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481213" y="5052228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473392" y="5972897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700577" y="4570204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359548" y="3879520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988109" y="3618669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2267558" y="2945159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069709" y="2784105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595983" y="2152444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0998"/>
              <a:ext cx="1361162" cy="177092"/>
              <a:chOff x="527196" y="3613627"/>
              <a:chExt cx="1361162" cy="177092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8235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009606" y="3577179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14.02.2024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5189578"/>
            <a:ext cx="2483185" cy="1660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77"/>
            <a:ext cx="9144000" cy="630932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318520" y="3836017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2467" y="1970559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258388" y="3193028"/>
            <a:ext cx="790112" cy="1378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665312" y="3865958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81315" y="3374354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40134" y="3380560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682407">
            <a:off x="1757045" y="1040865"/>
            <a:ext cx="251103" cy="3324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620226">
            <a:off x="3333310" y="1378516"/>
            <a:ext cx="251103" cy="3324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394610">
            <a:off x="2088498" y="2577936"/>
            <a:ext cx="251103" cy="3324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147735" flipV="1">
            <a:off x="6662379" y="4436073"/>
            <a:ext cx="27841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547007" flipV="1">
            <a:off x="5760053" y="5581996"/>
            <a:ext cx="27841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397952" flipV="1">
            <a:off x="7242110" y="5638002"/>
            <a:ext cx="27841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147735" flipV="1">
            <a:off x="5602736" y="1057848"/>
            <a:ext cx="27841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547007" flipV="1">
            <a:off x="4700410" y="2203771"/>
            <a:ext cx="27841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397952" flipV="1">
            <a:off x="6182467" y="2259777"/>
            <a:ext cx="278410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682407">
            <a:off x="2010042" y="4307730"/>
            <a:ext cx="251103" cy="3324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685054">
            <a:off x="3365826" y="4637699"/>
            <a:ext cx="251103" cy="3324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394610">
            <a:off x="2386090" y="5728129"/>
            <a:ext cx="251103" cy="33247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583229</TotalTime>
  <Words>771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29617</cp:revision>
  <cp:lastPrinted>2024-02-06T14:23:42Z</cp:lastPrinted>
  <dcterms:created xsi:type="dcterms:W3CDTF">2014-09-08T13:21:12Z</dcterms:created>
  <dcterms:modified xsi:type="dcterms:W3CDTF">2024-02-13T09:48:28Z</dcterms:modified>
</cp:coreProperties>
</file>