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1764" y="114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03.03.2024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03.03.2024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03.03.2024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" y="629552"/>
            <a:ext cx="1971499" cy="20159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" y="2649627"/>
            <a:ext cx="1971378" cy="21794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00" y="4824803"/>
            <a:ext cx="1971751" cy="2033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04.03.2024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03350" y="1760461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655" y="633950"/>
            <a:ext cx="5174121" cy="13975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9580" algn="just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Преимущественно без осадков. Ночью и утром в отдельных районах южной половины края туман. Ветер восточной четверти 4-9 м/с, вечером и до конца суток 03.03 местами порывы 15-18 м/с, ночью и днем 12-14 м/с. Температура воздуха ночью 0…+5°, местами в юго-восточных предгорных районах +2…-3°; днем 12…17°, местами на Азовском побережье </a:t>
            </a:r>
            <a:r>
              <a:rPr lang="ru-RU" sz="900">
                <a:latin typeface="Times New Roman" panose="02020603050405020304" pitchFamily="18" charset="0"/>
                <a:cs typeface="Times New Roman" panose="02020603050405020304" pitchFamily="18" charset="0"/>
              </a:rPr>
              <a:t>6…11</a:t>
            </a:r>
            <a:r>
              <a:rPr lang="ru-RU" sz="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°;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горах ночью 0…-5°, днем 6…11°.</a:t>
            </a:r>
          </a:p>
          <a:p>
            <a:pPr indent="449580" algn="just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Местами небольшой дождь. Ветер восточной четверти 6-11 м/с, местами порывы 12-14 м/с. Температура воздуха ночью 5…10°, днем 11…16°.</a:t>
            </a:r>
          </a:p>
          <a:p>
            <a:pPr indent="449580" algn="just">
              <a:spcAft>
                <a:spcPts val="0"/>
              </a:spcAft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Без осадков. Ветер восточной четверти 4-9 м/с. Температура воздуха ночью 3…5°, днем 12…14°.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37" y="2093807"/>
            <a:ext cx="2184737" cy="1129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670901"/>
            <a:ext cx="9165848" cy="6202688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10.00 04.03.2024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6937" y="520562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536013" y="3818159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750740" y="4878760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120331" y="5631631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17949" y="424826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985170" y="342196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405395" y="2722317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867578" y="2674169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590747" y="2020011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913477" y="1622357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7337"/>
              <a:ext cx="1361162" cy="177960"/>
              <a:chOff x="527196" y="3609966"/>
              <a:chExt cx="1361162" cy="177960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96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32729" y="314515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04.03.2024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48" y="1078998"/>
            <a:ext cx="2939998" cy="1778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5444962"/>
            <a:ext cx="2290383" cy="1318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62"/>
            <a:ext cx="9144000" cy="633051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01298" y="3882227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003309" y="1925552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764639" y="3214277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362856" y="4044132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44893" y="874112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473355" flipH="1">
            <a:off x="4731834" y="928407"/>
            <a:ext cx="268399" cy="5235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361334">
            <a:off x="7793885" y="1728331"/>
            <a:ext cx="340684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739951" flipH="1">
            <a:off x="5406092" y="4090374"/>
            <a:ext cx="319223" cy="35514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579585" flipH="1">
            <a:off x="3535069" y="4907133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13131" flipH="1">
            <a:off x="5883665" y="4682358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967550" flipH="1">
            <a:off x="5435426" y="3057494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99698" y="590946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495686" flipH="1" flipV="1">
            <a:off x="1650955" y="4721676"/>
            <a:ext cx="286615" cy="42584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367024" flipH="1">
            <a:off x="1911967" y="2385591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328729">
            <a:off x="1967384" y="3329508"/>
            <a:ext cx="292715" cy="43914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38505" flipH="1">
            <a:off x="4377044" y="3351221"/>
            <a:ext cx="319223" cy="39571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249537">
            <a:off x="2812322" y="2818098"/>
            <a:ext cx="350520" cy="40983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836380">
            <a:off x="8082304" y="2460514"/>
            <a:ext cx="320336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668397" flipH="1">
            <a:off x="6665726" y="2932794"/>
            <a:ext cx="397603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584119</TotalTime>
  <Words>789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29716</cp:revision>
  <cp:lastPrinted>2024-02-06T14:23:42Z</cp:lastPrinted>
  <dcterms:created xsi:type="dcterms:W3CDTF">2014-09-08T13:21:12Z</dcterms:created>
  <dcterms:modified xsi:type="dcterms:W3CDTF">2024-03-03T09:34:38Z</dcterms:modified>
</cp:coreProperties>
</file>