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1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1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0000"/>
    <a:srgbClr val="181DF8"/>
    <a:srgbClr val="EE1AD0"/>
    <a:srgbClr val="3DF353"/>
    <a:srgbClr val="EFF4ED"/>
    <a:srgbClr val="4ADFE6"/>
    <a:srgbClr val="563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6404" autoAdjust="0"/>
  </p:normalViewPr>
  <p:slideViewPr>
    <p:cSldViewPr snapToGrid="0">
      <p:cViewPr varScale="1">
        <p:scale>
          <a:sx n="112" d="100"/>
          <a:sy n="112" d="100"/>
        </p:scale>
        <p:origin x="1812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29.02.2024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29.02.2024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7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29.02.2024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29.02.2024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29.02.2024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29.02.2024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29.02.2024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29.02.2024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29.02.2024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29.02.2024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29.02.2024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29.02.2024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29.02.2024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29.02.2024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490003"/>
            <a:ext cx="8699620" cy="6370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571725" y="3458326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2" y="614437"/>
            <a:ext cx="1976048" cy="20306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73" y="2646547"/>
            <a:ext cx="1992904" cy="21820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7" y="4841396"/>
            <a:ext cx="2000368" cy="20166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4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33797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619455" y="5715220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01.03.2024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69979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10046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819799" y="2103269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0733" y="589248"/>
            <a:ext cx="2218195" cy="6278886"/>
            <a:chOff x="-30733" y="597794"/>
            <a:chExt cx="2218195" cy="6278886"/>
          </a:xfrm>
        </p:grpSpPr>
        <p:sp>
          <p:nvSpPr>
            <p:cNvPr id="226" name="TextBox 225"/>
            <p:cNvSpPr txBox="1"/>
            <p:nvPr/>
          </p:nvSpPr>
          <p:spPr>
            <a:xfrm>
              <a:off x="21536" y="597794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390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30733" y="2689207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3172" y="4808063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41044" y="4301898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655" y="633950"/>
            <a:ext cx="5174121" cy="139751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малооблачно. Без осадков. Ночью и утром в отдельных районах туман,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гололедно-изморозевое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отложение. Ветер северо-восточный,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восточный 4-9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м/с, местами порывы до 12 м/с. Температура воздуха ночью +2…-3°, местами в юго-восточных предгорных районах -1…-6°; днем 14…19°, местами в северной половине края 8…13°; в горах ночью -1…-6°, днем 8…13°.</a:t>
            </a:r>
          </a:p>
          <a:p>
            <a:pPr algn="just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малооблачно. Без осадков. Ветер северо-восточный, восточный 6-11 м/с, днём местами порывы 15-18 м/с. Температура воздуха ночью 1…6°, днем 14…19°.</a:t>
            </a:r>
          </a:p>
          <a:p>
            <a:pPr algn="just"/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малооблачно. Без осадков. Ветер северо-восточный, восточный 4-9 м/с. Температура воздуха ночью 0…-2°, днем 15…17°.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318" y="2328390"/>
            <a:ext cx="2203204" cy="13552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6" y="664655"/>
            <a:ext cx="9141941" cy="6185723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10.00 01.03.2024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4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56937" y="5205624"/>
            <a:ext cx="2442888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г. Новороссийск</a:t>
            </a:r>
            <a:endParaRPr lang="ru-RU" alt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19873" y="5143308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9186" y="2865432"/>
            <a:ext cx="2937067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745169" y="4277742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2911070" y="5158613"/>
            <a:ext cx="1960465" cy="690527"/>
            <a:chOff x="2433324" y="4974993"/>
            <a:chExt cx="1772249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3324" y="4974993"/>
              <a:ext cx="1772249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</a:t>
              </a:r>
              <a:r>
                <a:rPr lang="ru-RU" altLang="ru-RU" sz="800" dirty="0" smtClean="0">
                  <a:solidFill>
                    <a:schemeClr val="tx1"/>
                  </a:solidFill>
                </a:rPr>
                <a:t>муниципальный округ</a:t>
              </a:r>
              <a:endParaRPr lang="ru-RU" alt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364180" y="5905758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5317649" y="5175964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118080" y="3726385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4658533" y="3296740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038658" y="3066919"/>
            <a:ext cx="2351478" cy="683601"/>
            <a:chOff x="799430" y="2576776"/>
            <a:chExt cx="2125722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430" y="2576776"/>
              <a:ext cx="2125720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</a:t>
              </a:r>
              <a:r>
                <a:rPr lang="ru-RU" altLang="ru-RU" dirty="0" smtClean="0"/>
                <a:t>муниципальный округ</a:t>
              </a:r>
              <a:endParaRPr lang="ru-RU" altLang="ru-RU" dirty="0"/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514110" y="2491126"/>
            <a:ext cx="1509158" cy="654000"/>
            <a:chOff x="2815304" y="2038741"/>
            <a:chExt cx="1364269" cy="632805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518892" y="1628184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67337"/>
              <a:ext cx="1361162" cy="177960"/>
              <a:chOff x="527196" y="3609966"/>
              <a:chExt cx="1361162" cy="177960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09966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13627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577072" y="3581839"/>
            <a:ext cx="1509312" cy="695168"/>
            <a:chOff x="1314080" y="4106168"/>
            <a:chExt cx="1364409" cy="672638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6" y="3611859"/>
                <a:ext cx="340980" cy="16976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18.00 </a:t>
            </a:r>
            <a:r>
              <a:rPr lang="ru-RU" sz="1000" dirty="0" smtClean="0"/>
              <a:t>01.03.2024</a:t>
            </a:r>
            <a:endParaRPr lang="ru-RU" sz="1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69" y="1079395"/>
            <a:ext cx="2938257" cy="17833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0" y="5442488"/>
            <a:ext cx="2295345" cy="13278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" y="684410"/>
            <a:ext cx="9144117" cy="6189144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673111" y="4069213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859089" y="2177236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5816879" y="3345336"/>
            <a:ext cx="790112" cy="165317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6180588" y="4043506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544893" y="874112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06325" y="6221589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634853">
            <a:off x="2650335" y="2961387"/>
            <a:ext cx="244103" cy="59360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6200000" flipH="1">
            <a:off x="604890" y="2884340"/>
            <a:ext cx="162430" cy="75956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7076005" flipH="1">
            <a:off x="2912677" y="1753118"/>
            <a:ext cx="268399" cy="52351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9201500">
            <a:off x="4889393" y="1169585"/>
            <a:ext cx="328802" cy="59360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6446240">
            <a:off x="6808823" y="4511787"/>
            <a:ext cx="115165" cy="59360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6200000" flipH="1">
            <a:off x="7229057" y="2751902"/>
            <a:ext cx="268399" cy="59360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7777845">
            <a:off x="2334846" y="3914262"/>
            <a:ext cx="262569" cy="59360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7437668">
            <a:off x="5325810" y="4694042"/>
            <a:ext cx="315454" cy="59360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583947</TotalTime>
  <Words>780</Words>
  <Application>Microsoft Office PowerPoint</Application>
  <PresentationFormat>Экран (4:3)</PresentationFormat>
  <Paragraphs>210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29696</cp:revision>
  <cp:lastPrinted>2024-02-06T14:23:42Z</cp:lastPrinted>
  <dcterms:created xsi:type="dcterms:W3CDTF">2014-09-08T13:21:12Z</dcterms:created>
  <dcterms:modified xsi:type="dcterms:W3CDTF">2024-02-29T09:28:11Z</dcterms:modified>
</cp:coreProperties>
</file>