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3" r:id="rId2"/>
    <p:sldId id="358" r:id="rId3"/>
    <p:sldId id="352" r:id="rId4"/>
    <p:sldId id="354" r:id="rId5"/>
    <p:sldId id="355" r:id="rId6"/>
    <p:sldId id="356" r:id="rId7"/>
    <p:sldId id="35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2436" autoAdjust="0"/>
  </p:normalViewPr>
  <p:slideViewPr>
    <p:cSldViewPr snapToGrid="0">
      <p:cViewPr>
        <p:scale>
          <a:sx n="100" d="100"/>
          <a:sy n="100" d="100"/>
        </p:scale>
        <p:origin x="1098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48" y="654756"/>
            <a:ext cx="12208247" cy="620324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5612768" y="5408691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4521124" y="4406563"/>
            <a:ext cx="1581368" cy="723767"/>
            <a:chOff x="406713" y="1180365"/>
            <a:chExt cx="1581368" cy="723767"/>
          </a:xfrm>
        </p:grpSpPr>
        <p:cxnSp>
          <p:nvCxnSpPr>
            <p:cNvPr id="508" name="Прямая соединительная линия 5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Скругленный прямоугольник 5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1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1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1" name="Группа 470"/>
          <p:cNvGrpSpPr/>
          <p:nvPr/>
        </p:nvGrpSpPr>
        <p:grpSpPr>
          <a:xfrm>
            <a:off x="3175924" y="4547838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729/376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г-к. Геленджик</a:t>
              </a:r>
              <a:endParaRPr lang="ru-RU" sz="900" dirty="0"/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0" name="Группа 479"/>
          <p:cNvGrpSpPr/>
          <p:nvPr/>
        </p:nvGrpSpPr>
        <p:grpSpPr>
          <a:xfrm>
            <a:off x="2774875" y="3902739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25</a:t>
              </a:r>
              <a:endParaRPr lang="ru-RU" sz="700" kern="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561" name="Группа 560"/>
          <p:cNvGrpSpPr/>
          <p:nvPr/>
        </p:nvGrpSpPr>
        <p:grpSpPr>
          <a:xfrm>
            <a:off x="1130735" y="2948513"/>
            <a:ext cx="1581368" cy="723767"/>
            <a:chOff x="406713" y="1180365"/>
            <a:chExt cx="1581368" cy="723767"/>
          </a:xfrm>
        </p:grpSpPr>
        <p:cxnSp>
          <p:nvCxnSpPr>
            <p:cNvPr id="562" name="Прямая соединительная линия 56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Прямая соединительная линия 56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Скругленный прямоугольник 56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18%</a:t>
              </a:r>
            </a:p>
          </p:txBody>
        </p:sp>
        <p:sp>
          <p:nvSpPr>
            <p:cNvPr id="56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Прямоугольник 56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 </a:t>
              </a:r>
            </a:p>
          </p:txBody>
        </p:sp>
        <p:sp>
          <p:nvSpPr>
            <p:cNvPr id="56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Темрюкский р-н</a:t>
              </a:r>
            </a:p>
          </p:txBody>
        </p:sp>
        <p:sp>
          <p:nvSpPr>
            <p:cNvPr id="56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0" name="Группа 569"/>
          <p:cNvGrpSpPr/>
          <p:nvPr/>
        </p:nvGrpSpPr>
        <p:grpSpPr>
          <a:xfrm>
            <a:off x="1434022" y="3661806"/>
            <a:ext cx="1581368" cy="723767"/>
            <a:chOff x="406713" y="1180365"/>
            <a:chExt cx="1581368" cy="723767"/>
          </a:xfrm>
        </p:grpSpPr>
        <p:cxnSp>
          <p:nvCxnSpPr>
            <p:cNvPr id="571" name="Прямая соединительная линия 57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Прямая соединительная линия 57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Скругленный прямоугольник 57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40%</a:t>
              </a:r>
            </a:p>
          </p:txBody>
        </p:sp>
        <p:sp>
          <p:nvSpPr>
            <p:cNvPr id="57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75" name="Прямоугольник 57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488/270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Прямоугольник 57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4459/59147</a:t>
              </a:r>
            </a:p>
          </p:txBody>
        </p:sp>
        <p:sp>
          <p:nvSpPr>
            <p:cNvPr id="57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Анапа</a:t>
              </a:r>
            </a:p>
          </p:txBody>
        </p:sp>
        <p:sp>
          <p:nvSpPr>
            <p:cNvPr id="57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8" y="713861"/>
            <a:ext cx="12199937" cy="618273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561" name="Группа 560"/>
          <p:cNvGrpSpPr/>
          <p:nvPr/>
        </p:nvGrpSpPr>
        <p:grpSpPr>
          <a:xfrm>
            <a:off x="3931387" y="3926321"/>
            <a:ext cx="1581368" cy="723767"/>
            <a:chOff x="406713" y="1180365"/>
            <a:chExt cx="1581368" cy="723767"/>
          </a:xfrm>
        </p:grpSpPr>
        <p:cxnSp>
          <p:nvCxnSpPr>
            <p:cNvPr id="562" name="Прямая соединительная линия 56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Прямая соединительная линия 56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Скругленный прямоугольник 56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18%</a:t>
              </a:r>
            </a:p>
          </p:txBody>
        </p:sp>
        <p:sp>
          <p:nvSpPr>
            <p:cNvPr id="56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Прямоугольник 56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 </a:t>
              </a:r>
            </a:p>
          </p:txBody>
        </p:sp>
        <p:sp>
          <p:nvSpPr>
            <p:cNvPr id="56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Темрюкский р-н</a:t>
              </a:r>
            </a:p>
          </p:txBody>
        </p:sp>
        <p:sp>
          <p:nvSpPr>
            <p:cNvPr id="56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" y="722989"/>
            <a:ext cx="12190701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570" name="Группа 569"/>
          <p:cNvGrpSpPr/>
          <p:nvPr/>
        </p:nvGrpSpPr>
        <p:grpSpPr>
          <a:xfrm>
            <a:off x="5396422" y="3227576"/>
            <a:ext cx="1581368" cy="723767"/>
            <a:chOff x="406713" y="1180365"/>
            <a:chExt cx="1581368" cy="723767"/>
          </a:xfrm>
        </p:grpSpPr>
        <p:cxnSp>
          <p:nvCxnSpPr>
            <p:cNvPr id="571" name="Прямая соединительная линия 57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Прямая соединительная линия 57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Скругленный прямоугольник 57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40%</a:t>
              </a:r>
            </a:p>
          </p:txBody>
        </p:sp>
        <p:sp>
          <p:nvSpPr>
            <p:cNvPr id="57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75" name="Прямоугольник 57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488/270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Прямоугольник 57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4459/59147</a:t>
              </a:r>
            </a:p>
          </p:txBody>
        </p:sp>
        <p:sp>
          <p:nvSpPr>
            <p:cNvPr id="57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Анапа</a:t>
              </a:r>
            </a:p>
          </p:txBody>
        </p:sp>
        <p:sp>
          <p:nvSpPr>
            <p:cNvPr id="57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5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92000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80" name="Группа 479"/>
          <p:cNvGrpSpPr/>
          <p:nvPr/>
        </p:nvGrpSpPr>
        <p:grpSpPr>
          <a:xfrm>
            <a:off x="3384475" y="3944932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25</a:t>
              </a:r>
              <a:endParaRPr lang="ru-RU" sz="700" kern="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8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68" y="676450"/>
            <a:ext cx="12202767" cy="61815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71" name="Группа 470"/>
          <p:cNvGrpSpPr/>
          <p:nvPr/>
        </p:nvGrpSpPr>
        <p:grpSpPr>
          <a:xfrm>
            <a:off x="3680749" y="3090076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729/376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г-к. Геленджик</a:t>
              </a:r>
              <a:endParaRPr lang="ru-RU" sz="900" dirty="0"/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" y="697222"/>
            <a:ext cx="12184186" cy="617527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507" name="Группа 506"/>
          <p:cNvGrpSpPr/>
          <p:nvPr/>
        </p:nvGrpSpPr>
        <p:grpSpPr>
          <a:xfrm>
            <a:off x="4518539" y="3661806"/>
            <a:ext cx="1581368" cy="723767"/>
            <a:chOff x="406713" y="1180365"/>
            <a:chExt cx="1581368" cy="723767"/>
          </a:xfrm>
        </p:grpSpPr>
        <p:cxnSp>
          <p:nvCxnSpPr>
            <p:cNvPr id="508" name="Прямая соединительная линия 5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Скругленный прямоугольник 5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1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1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2" y="676450"/>
            <a:ext cx="12197194" cy="619274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29.01.2024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5479418" y="3772823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9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9535</TotalTime>
  <Words>769</Words>
  <Application>Microsoft Office PowerPoint</Application>
  <PresentationFormat>Широкоэкранный</PresentationFormat>
  <Paragraphs>240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940</cp:revision>
  <cp:lastPrinted>2020-12-03T08:05:56Z</cp:lastPrinted>
  <dcterms:created xsi:type="dcterms:W3CDTF">2019-08-03T04:06:07Z</dcterms:created>
  <dcterms:modified xsi:type="dcterms:W3CDTF">2024-01-29T11:22:49Z</dcterms:modified>
</cp:coreProperties>
</file>