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14" y="535068"/>
            <a:ext cx="2173409" cy="13361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518485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4716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1292</cp:revision>
  <dcterms:created xsi:type="dcterms:W3CDTF">2020-10-19T16:39:39Z</dcterms:created>
  <dcterms:modified xsi:type="dcterms:W3CDTF">2024-02-01T06:17:33Z</dcterms:modified>
</cp:coreProperties>
</file>