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8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8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10.02.2024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8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9" y="623363"/>
            <a:ext cx="2074897" cy="2034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0" y="2634792"/>
            <a:ext cx="2087890" cy="2186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9" y="4824100"/>
            <a:ext cx="2031398" cy="2025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11.02.2024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44230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95282" y="2497323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755584" y="4524094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818" y="635066"/>
            <a:ext cx="5174121" cy="155140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южной четверти 5-10 м/с, местами порывы 12-14 м/с, вечером 10.02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районах 15-18 м/с. Температура воздуха ночью 8…13°, местами на Азовском побережье и в восточной половине края 1…6°; днем 15…20°, местами на Азовском побережье 8…13°, в южной половине края до 22°; в горах ночью 1…6°, днем 10…15°.</a:t>
            </a: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Ветер юго-восточный, южный 6-11 м/с, местами порывы 12-14 м/с, в отдельных районах 15-20 м/с. Температура воздуха ночью 8…13°, днем 12…17°.</a:t>
            </a: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осадков. Ветер южной четверти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м/с, временами порывы 12-14 м/с. Температура воздуха ночью 9…11°, днем 17…19°.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09" y="2734550"/>
            <a:ext cx="2426878" cy="1288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9" y="663000"/>
            <a:ext cx="9156034" cy="6210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56" y="1056032"/>
            <a:ext cx="2933689" cy="1842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10.00 11.02.2024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1748" y="4889281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</a:t>
            </a:r>
            <a:r>
              <a:rPr lang="ru-RU" altLang="ru-RU" sz="1200" dirty="0" smtClean="0"/>
              <a:t>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098921" y="4060532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617561" y="4636461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86297" y="5349427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78430" y="4354077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279024" y="3449201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136306" y="2647465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756918" y="2484456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156063" y="1643984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279376" y="1366405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0998"/>
              <a:ext cx="1361162" cy="177092"/>
              <a:chOff x="527196" y="3613627"/>
              <a:chExt cx="1361162" cy="177092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8235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002262" y="3321932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11.02.2024</a:t>
            </a:r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54" y="5137867"/>
            <a:ext cx="2543237" cy="1720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272"/>
            <a:ext cx="9144000" cy="617272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318520" y="383601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386755" y="135626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200325" y="2786839"/>
            <a:ext cx="790112" cy="1378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858917" y="367016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90436" y="6176662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1640" y="874770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500866">
            <a:off x="586428" y="3223527"/>
            <a:ext cx="240500" cy="49028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398867" flipV="1">
            <a:off x="6061119" y="4227095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579239" flipH="1" flipV="1">
            <a:off x="7526357" y="4403758"/>
            <a:ext cx="227225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813551" flipH="1" flipV="1">
            <a:off x="2624807" y="4513437"/>
            <a:ext cx="318473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032057" flipH="1">
            <a:off x="1799246" y="3841656"/>
            <a:ext cx="386154" cy="37053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875395" flipH="1">
            <a:off x="2960606" y="2304758"/>
            <a:ext cx="386154" cy="37053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499781" flipH="1">
            <a:off x="2881988" y="1243530"/>
            <a:ext cx="386154" cy="37053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813551" flipH="1" flipV="1">
            <a:off x="4916268" y="3246317"/>
            <a:ext cx="318473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813551" flipH="1" flipV="1">
            <a:off x="7047013" y="2093315"/>
            <a:ext cx="318473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032057" flipH="1">
            <a:off x="1833968" y="3857355"/>
            <a:ext cx="386154" cy="37053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916796" flipH="1">
            <a:off x="4882428" y="1243529"/>
            <a:ext cx="386154" cy="37053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583172</TotalTime>
  <Words>672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29604</cp:revision>
  <cp:lastPrinted>2024-02-06T14:23:42Z</cp:lastPrinted>
  <dcterms:created xsi:type="dcterms:W3CDTF">2014-09-08T13:21:12Z</dcterms:created>
  <dcterms:modified xsi:type="dcterms:W3CDTF">2024-02-10T10:54:02Z</dcterms:modified>
</cp:coreProperties>
</file>